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7"/>
  </p:notesMasterIdLst>
  <p:sldIdLst>
    <p:sldId id="256" r:id="rId3"/>
    <p:sldId id="262" r:id="rId4"/>
    <p:sldId id="260" r:id="rId5"/>
    <p:sldId id="264" r:id="rId6"/>
    <p:sldId id="267" r:id="rId7"/>
    <p:sldId id="261" r:id="rId8"/>
    <p:sldId id="273" r:id="rId9"/>
    <p:sldId id="278" r:id="rId10"/>
    <p:sldId id="274" r:id="rId11"/>
    <p:sldId id="275" r:id="rId12"/>
    <p:sldId id="276" r:id="rId13"/>
    <p:sldId id="277" r:id="rId14"/>
    <p:sldId id="258" r:id="rId15"/>
    <p:sldId id="263" r:id="rId16"/>
    <p:sldId id="281" r:id="rId17"/>
    <p:sldId id="282" r:id="rId18"/>
    <p:sldId id="265" r:id="rId19"/>
    <p:sldId id="280" r:id="rId20"/>
    <p:sldId id="268" r:id="rId21"/>
    <p:sldId id="266" r:id="rId22"/>
    <p:sldId id="272" r:id="rId23"/>
    <p:sldId id="269" r:id="rId24"/>
    <p:sldId id="271" r:id="rId25"/>
    <p:sldId id="27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7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graph&#10;&#10;AI-generated content may be incorrect.">
            <a:extLst>
              <a:ext uri="{FF2B5EF4-FFF2-40B4-BE49-F238E27FC236}">
                <a16:creationId xmlns:a16="http://schemas.microsoft.com/office/drawing/2014/main" id="{753079A5-79BC-B9EA-47B7-B5C6C96DA8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3170" cy="61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776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black dots&#10;&#10;AI-generated content may be incorrect.">
            <a:extLst>
              <a:ext uri="{FF2B5EF4-FFF2-40B4-BE49-F238E27FC236}">
                <a16:creationId xmlns:a16="http://schemas.microsoft.com/office/drawing/2014/main" id="{0928B2BF-1074-09D4-B920-0DBD9A32E6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3170" cy="61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499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6ED93C2-7494-3A2D-E2C4-BEE6557C4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3170" cy="61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734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6CB65F7-D548-4D72-D41D-82CFC65531F0}"/>
              </a:ext>
            </a:extLst>
          </p:cNvPr>
          <p:cNvGrpSpPr/>
          <p:nvPr/>
        </p:nvGrpSpPr>
        <p:grpSpPr>
          <a:xfrm>
            <a:off x="1255345" y="228600"/>
            <a:ext cx="9144000" cy="6400800"/>
            <a:chOff x="-108520" y="0"/>
            <a:chExt cx="9144000" cy="64008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24421BB-C441-D5B2-F304-F2BBFBB2E452}"/>
                </a:ext>
              </a:extLst>
            </p:cNvPr>
            <p:cNvGrpSpPr/>
            <p:nvPr/>
          </p:nvGrpSpPr>
          <p:grpSpPr>
            <a:xfrm>
              <a:off x="-108520" y="0"/>
              <a:ext cx="9144000" cy="6400800"/>
              <a:chOff x="-396552" y="44624"/>
              <a:chExt cx="9144000" cy="6400800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769DA957-6CDA-F8D5-46FF-F42B308F4330}"/>
                  </a:ext>
                </a:extLst>
              </p:cNvPr>
              <p:cNvGrpSpPr/>
              <p:nvPr/>
            </p:nvGrpSpPr>
            <p:grpSpPr>
              <a:xfrm>
                <a:off x="-396552" y="44624"/>
                <a:ext cx="9144000" cy="6400800"/>
                <a:chOff x="914400" y="914400"/>
                <a:chExt cx="9144000" cy="6400800"/>
              </a:xfrm>
            </p:grpSpPr>
            <p:sp>
              <p:nvSpPr>
                <p:cNvPr id="29" name="rc3">
                  <a:extLst>
                    <a:ext uri="{FF2B5EF4-FFF2-40B4-BE49-F238E27FC236}">
                      <a16:creationId xmlns:a16="http://schemas.microsoft.com/office/drawing/2014/main" id="{93190D3D-2642-8AE3-AD0F-D80DEC841BA7}"/>
                    </a:ext>
                  </a:extLst>
                </p:cNvPr>
                <p:cNvSpPr/>
                <p:nvPr/>
              </p:nvSpPr>
              <p:spPr>
                <a:xfrm>
                  <a:off x="914400" y="914400"/>
                  <a:ext cx="9144000" cy="6400800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9525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0" name="rc4">
                  <a:extLst>
                    <a:ext uri="{FF2B5EF4-FFF2-40B4-BE49-F238E27FC236}">
                      <a16:creationId xmlns:a16="http://schemas.microsoft.com/office/drawing/2014/main" id="{408640B6-901D-86AB-E3D4-FCF2D38DC393}"/>
                    </a:ext>
                  </a:extLst>
                </p:cNvPr>
                <p:cNvSpPr/>
                <p:nvPr/>
              </p:nvSpPr>
              <p:spPr>
                <a:xfrm>
                  <a:off x="10058400" y="914400"/>
                  <a:ext cx="0" cy="6400800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13550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1" name="rc5">
                  <a:extLst>
                    <a:ext uri="{FF2B5EF4-FFF2-40B4-BE49-F238E27FC236}">
                      <a16:creationId xmlns:a16="http://schemas.microsoft.com/office/drawing/2014/main" id="{CE9480FD-E6F4-2FAB-79EB-BB689C18722C}"/>
                    </a:ext>
                  </a:extLst>
                </p:cNvPr>
                <p:cNvSpPr/>
                <p:nvPr/>
              </p:nvSpPr>
              <p:spPr>
                <a:xfrm>
                  <a:off x="1018783" y="1392990"/>
                  <a:ext cx="7658245" cy="5817826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13550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" name="pl6">
                  <a:extLst>
                    <a:ext uri="{FF2B5EF4-FFF2-40B4-BE49-F238E27FC236}">
                      <a16:creationId xmlns:a16="http://schemas.microsoft.com/office/drawing/2014/main" id="{9DE1A909-5294-1CE9-80D7-0973D8C3F02D}"/>
                    </a:ext>
                  </a:extLst>
                </p:cNvPr>
                <p:cNvSpPr/>
                <p:nvPr/>
              </p:nvSpPr>
              <p:spPr>
                <a:xfrm>
                  <a:off x="2327167" y="7182015"/>
                  <a:ext cx="1920563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20563">
                      <a:moveTo>
                        <a:pt x="0" y="0"/>
                      </a:moveTo>
                      <a:lnTo>
                        <a:pt x="1920563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3" name="pl7">
                  <a:extLst>
                    <a:ext uri="{FF2B5EF4-FFF2-40B4-BE49-F238E27FC236}">
                      <a16:creationId xmlns:a16="http://schemas.microsoft.com/office/drawing/2014/main" id="{D81ABA67-F216-73A6-BB71-3DC6C111C732}"/>
                    </a:ext>
                  </a:extLst>
                </p:cNvPr>
                <p:cNvSpPr/>
                <p:nvPr/>
              </p:nvSpPr>
              <p:spPr>
                <a:xfrm>
                  <a:off x="4007660" y="7124413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4" name="pl8">
                  <a:extLst>
                    <a:ext uri="{FF2B5EF4-FFF2-40B4-BE49-F238E27FC236}">
                      <a16:creationId xmlns:a16="http://schemas.microsoft.com/office/drawing/2014/main" id="{B85F7335-FE8F-D03F-45CF-3A4ADAA07380}"/>
                    </a:ext>
                  </a:extLst>
                </p:cNvPr>
                <p:cNvSpPr/>
                <p:nvPr/>
              </p:nvSpPr>
              <p:spPr>
                <a:xfrm>
                  <a:off x="4007660" y="7066810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5" name="pl9">
                  <a:extLst>
                    <a:ext uri="{FF2B5EF4-FFF2-40B4-BE49-F238E27FC236}">
                      <a16:creationId xmlns:a16="http://schemas.microsoft.com/office/drawing/2014/main" id="{DCC46207-EC91-01BC-45BA-B0D2124F97F9}"/>
                    </a:ext>
                  </a:extLst>
                </p:cNvPr>
                <p:cNvSpPr/>
                <p:nvPr/>
              </p:nvSpPr>
              <p:spPr>
                <a:xfrm>
                  <a:off x="4007660" y="7009208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6" name="pl10">
                  <a:extLst>
                    <a:ext uri="{FF2B5EF4-FFF2-40B4-BE49-F238E27FC236}">
                      <a16:creationId xmlns:a16="http://schemas.microsoft.com/office/drawing/2014/main" id="{9F934363-0FBC-3D45-3A84-C04C1FB54451}"/>
                    </a:ext>
                  </a:extLst>
                </p:cNvPr>
                <p:cNvSpPr/>
                <p:nvPr/>
              </p:nvSpPr>
              <p:spPr>
                <a:xfrm>
                  <a:off x="4007660" y="6951606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7" name="pl11">
                  <a:extLst>
                    <a:ext uri="{FF2B5EF4-FFF2-40B4-BE49-F238E27FC236}">
                      <a16:creationId xmlns:a16="http://schemas.microsoft.com/office/drawing/2014/main" id="{63D477F5-4E58-FE7D-A6BF-D26AB20EFF5A}"/>
                    </a:ext>
                  </a:extLst>
                </p:cNvPr>
                <p:cNvSpPr/>
                <p:nvPr/>
              </p:nvSpPr>
              <p:spPr>
                <a:xfrm>
                  <a:off x="4007660" y="6894004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8" name="pl12">
                  <a:extLst>
                    <a:ext uri="{FF2B5EF4-FFF2-40B4-BE49-F238E27FC236}">
                      <a16:creationId xmlns:a16="http://schemas.microsoft.com/office/drawing/2014/main" id="{5B72081F-A844-D6E9-C49E-61B3257046FC}"/>
                    </a:ext>
                  </a:extLst>
                </p:cNvPr>
                <p:cNvSpPr/>
                <p:nvPr/>
              </p:nvSpPr>
              <p:spPr>
                <a:xfrm>
                  <a:off x="4007660" y="6836401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" name="pl13">
                  <a:extLst>
                    <a:ext uri="{FF2B5EF4-FFF2-40B4-BE49-F238E27FC236}">
                      <a16:creationId xmlns:a16="http://schemas.microsoft.com/office/drawing/2014/main" id="{5453E184-CDFA-666D-2F7A-D7D9847886C5}"/>
                    </a:ext>
                  </a:extLst>
                </p:cNvPr>
                <p:cNvSpPr/>
                <p:nvPr/>
              </p:nvSpPr>
              <p:spPr>
                <a:xfrm>
                  <a:off x="4007660" y="6778799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0" name="pl14">
                  <a:extLst>
                    <a:ext uri="{FF2B5EF4-FFF2-40B4-BE49-F238E27FC236}">
                      <a16:creationId xmlns:a16="http://schemas.microsoft.com/office/drawing/2014/main" id="{C20C5D8E-184D-5973-79EF-7AA65B8A6147}"/>
                    </a:ext>
                  </a:extLst>
                </p:cNvPr>
                <p:cNvSpPr/>
                <p:nvPr/>
              </p:nvSpPr>
              <p:spPr>
                <a:xfrm>
                  <a:off x="4007660" y="6721197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1" name="pl15">
                  <a:extLst>
                    <a:ext uri="{FF2B5EF4-FFF2-40B4-BE49-F238E27FC236}">
                      <a16:creationId xmlns:a16="http://schemas.microsoft.com/office/drawing/2014/main" id="{19102BEB-C3C3-5CB3-B5F3-E147D458C90C}"/>
                    </a:ext>
                  </a:extLst>
                </p:cNvPr>
                <p:cNvSpPr/>
                <p:nvPr/>
              </p:nvSpPr>
              <p:spPr>
                <a:xfrm>
                  <a:off x="4007660" y="6663595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2" name="pl16">
                  <a:extLst>
                    <a:ext uri="{FF2B5EF4-FFF2-40B4-BE49-F238E27FC236}">
                      <a16:creationId xmlns:a16="http://schemas.microsoft.com/office/drawing/2014/main" id="{B9877BE7-9AC6-35D5-7232-6AB3869551FA}"/>
                    </a:ext>
                  </a:extLst>
                </p:cNvPr>
                <p:cNvSpPr/>
                <p:nvPr/>
              </p:nvSpPr>
              <p:spPr>
                <a:xfrm>
                  <a:off x="3767589" y="6605992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3" name="pl17">
                  <a:extLst>
                    <a:ext uri="{FF2B5EF4-FFF2-40B4-BE49-F238E27FC236}">
                      <a16:creationId xmlns:a16="http://schemas.microsoft.com/office/drawing/2014/main" id="{C173B2D0-2988-0620-BBE3-783570F63B8B}"/>
                    </a:ext>
                  </a:extLst>
                </p:cNvPr>
                <p:cNvSpPr/>
                <p:nvPr/>
              </p:nvSpPr>
              <p:spPr>
                <a:xfrm>
                  <a:off x="3767589" y="6548390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4" name="pl18">
                  <a:extLst>
                    <a:ext uri="{FF2B5EF4-FFF2-40B4-BE49-F238E27FC236}">
                      <a16:creationId xmlns:a16="http://schemas.microsoft.com/office/drawing/2014/main" id="{830783C9-85D2-2C36-6021-72D001CD8A8A}"/>
                    </a:ext>
                  </a:extLst>
                </p:cNvPr>
                <p:cNvSpPr/>
                <p:nvPr/>
              </p:nvSpPr>
              <p:spPr>
                <a:xfrm>
                  <a:off x="3767589" y="6490788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5" name="pl19">
                  <a:extLst>
                    <a:ext uri="{FF2B5EF4-FFF2-40B4-BE49-F238E27FC236}">
                      <a16:creationId xmlns:a16="http://schemas.microsoft.com/office/drawing/2014/main" id="{A72F88AA-D6DD-A714-9E88-50C50C6F7431}"/>
                    </a:ext>
                  </a:extLst>
                </p:cNvPr>
                <p:cNvSpPr/>
                <p:nvPr/>
              </p:nvSpPr>
              <p:spPr>
                <a:xfrm>
                  <a:off x="4007660" y="6433186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6" name="pl20">
                  <a:extLst>
                    <a:ext uri="{FF2B5EF4-FFF2-40B4-BE49-F238E27FC236}">
                      <a16:creationId xmlns:a16="http://schemas.microsoft.com/office/drawing/2014/main" id="{06127A94-8700-82C8-1A1C-D8F2F9C88704}"/>
                    </a:ext>
                  </a:extLst>
                </p:cNvPr>
                <p:cNvSpPr/>
                <p:nvPr/>
              </p:nvSpPr>
              <p:spPr>
                <a:xfrm>
                  <a:off x="4007660" y="6375583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7" name="pl21">
                  <a:extLst>
                    <a:ext uri="{FF2B5EF4-FFF2-40B4-BE49-F238E27FC236}">
                      <a16:creationId xmlns:a16="http://schemas.microsoft.com/office/drawing/2014/main" id="{B0CC06A5-D771-4FDE-3738-83928BFB2A5E}"/>
                    </a:ext>
                  </a:extLst>
                </p:cNvPr>
                <p:cNvSpPr/>
                <p:nvPr/>
              </p:nvSpPr>
              <p:spPr>
                <a:xfrm>
                  <a:off x="4007660" y="6317981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8" name="pl22">
                  <a:extLst>
                    <a:ext uri="{FF2B5EF4-FFF2-40B4-BE49-F238E27FC236}">
                      <a16:creationId xmlns:a16="http://schemas.microsoft.com/office/drawing/2014/main" id="{B0EA9070-4506-1F26-CFE8-FC63F42BF71D}"/>
                    </a:ext>
                  </a:extLst>
                </p:cNvPr>
                <p:cNvSpPr/>
                <p:nvPr/>
              </p:nvSpPr>
              <p:spPr>
                <a:xfrm>
                  <a:off x="4007660" y="6260379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9" name="pl23">
                  <a:extLst>
                    <a:ext uri="{FF2B5EF4-FFF2-40B4-BE49-F238E27FC236}">
                      <a16:creationId xmlns:a16="http://schemas.microsoft.com/office/drawing/2014/main" id="{D8B5DDB9-18C2-C2D8-EB44-1AB1FDC64424}"/>
                    </a:ext>
                  </a:extLst>
                </p:cNvPr>
                <p:cNvSpPr/>
                <p:nvPr/>
              </p:nvSpPr>
              <p:spPr>
                <a:xfrm>
                  <a:off x="4007660" y="6202777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0" name="pl24">
                  <a:extLst>
                    <a:ext uri="{FF2B5EF4-FFF2-40B4-BE49-F238E27FC236}">
                      <a16:creationId xmlns:a16="http://schemas.microsoft.com/office/drawing/2014/main" id="{70928DD2-D25F-B16E-E778-75778BD2A377}"/>
                    </a:ext>
                  </a:extLst>
                </p:cNvPr>
                <p:cNvSpPr/>
                <p:nvPr/>
              </p:nvSpPr>
              <p:spPr>
                <a:xfrm>
                  <a:off x="4007660" y="6145174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1" name="pl25">
                  <a:extLst>
                    <a:ext uri="{FF2B5EF4-FFF2-40B4-BE49-F238E27FC236}">
                      <a16:creationId xmlns:a16="http://schemas.microsoft.com/office/drawing/2014/main" id="{2B444FC1-549D-61BB-C120-18F091902B08}"/>
                    </a:ext>
                  </a:extLst>
                </p:cNvPr>
                <p:cNvSpPr/>
                <p:nvPr/>
              </p:nvSpPr>
              <p:spPr>
                <a:xfrm>
                  <a:off x="3767589" y="6087572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2" name="pl26">
                  <a:extLst>
                    <a:ext uri="{FF2B5EF4-FFF2-40B4-BE49-F238E27FC236}">
                      <a16:creationId xmlns:a16="http://schemas.microsoft.com/office/drawing/2014/main" id="{6EFF59A1-B450-BE4B-BD2E-6CE5A19F9C6D}"/>
                    </a:ext>
                  </a:extLst>
                </p:cNvPr>
                <p:cNvSpPr/>
                <p:nvPr/>
              </p:nvSpPr>
              <p:spPr>
                <a:xfrm>
                  <a:off x="3287448" y="6029970"/>
                  <a:ext cx="96028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0281">
                      <a:moveTo>
                        <a:pt x="0" y="0"/>
                      </a:moveTo>
                      <a:lnTo>
                        <a:pt x="96028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3" name="pl27">
                  <a:extLst>
                    <a:ext uri="{FF2B5EF4-FFF2-40B4-BE49-F238E27FC236}">
                      <a16:creationId xmlns:a16="http://schemas.microsoft.com/office/drawing/2014/main" id="{FE7B0936-A0FA-85CE-5C27-5C8396C47901}"/>
                    </a:ext>
                  </a:extLst>
                </p:cNvPr>
                <p:cNvSpPr/>
                <p:nvPr/>
              </p:nvSpPr>
              <p:spPr>
                <a:xfrm>
                  <a:off x="4007660" y="5972368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4" name="pl28">
                  <a:extLst>
                    <a:ext uri="{FF2B5EF4-FFF2-40B4-BE49-F238E27FC236}">
                      <a16:creationId xmlns:a16="http://schemas.microsoft.com/office/drawing/2014/main" id="{253F0A9A-6F0B-3A73-083C-3626BEE07406}"/>
                    </a:ext>
                  </a:extLst>
                </p:cNvPr>
                <p:cNvSpPr/>
                <p:nvPr/>
              </p:nvSpPr>
              <p:spPr>
                <a:xfrm>
                  <a:off x="4007660" y="5914766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5" name="pl29">
                  <a:extLst>
                    <a:ext uri="{FF2B5EF4-FFF2-40B4-BE49-F238E27FC236}">
                      <a16:creationId xmlns:a16="http://schemas.microsoft.com/office/drawing/2014/main" id="{B92A0BC8-1FB1-8E8F-E932-0DBBD71C40F7}"/>
                    </a:ext>
                  </a:extLst>
                </p:cNvPr>
                <p:cNvSpPr/>
                <p:nvPr/>
              </p:nvSpPr>
              <p:spPr>
                <a:xfrm>
                  <a:off x="4007660" y="5857163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6" name="pl30">
                  <a:extLst>
                    <a:ext uri="{FF2B5EF4-FFF2-40B4-BE49-F238E27FC236}">
                      <a16:creationId xmlns:a16="http://schemas.microsoft.com/office/drawing/2014/main" id="{53D01348-6E68-C3FD-B87B-4ABC2850EFFF}"/>
                    </a:ext>
                  </a:extLst>
                </p:cNvPr>
                <p:cNvSpPr/>
                <p:nvPr/>
              </p:nvSpPr>
              <p:spPr>
                <a:xfrm>
                  <a:off x="4007660" y="5799561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7" name="pl31">
                  <a:extLst>
                    <a:ext uri="{FF2B5EF4-FFF2-40B4-BE49-F238E27FC236}">
                      <a16:creationId xmlns:a16="http://schemas.microsoft.com/office/drawing/2014/main" id="{57ED7E98-C2CD-6400-2EDB-1F52005A5854}"/>
                    </a:ext>
                  </a:extLst>
                </p:cNvPr>
                <p:cNvSpPr/>
                <p:nvPr/>
              </p:nvSpPr>
              <p:spPr>
                <a:xfrm>
                  <a:off x="3287448" y="5741959"/>
                  <a:ext cx="96028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0281">
                      <a:moveTo>
                        <a:pt x="0" y="0"/>
                      </a:moveTo>
                      <a:lnTo>
                        <a:pt x="96028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8" name="pl32">
                  <a:extLst>
                    <a:ext uri="{FF2B5EF4-FFF2-40B4-BE49-F238E27FC236}">
                      <a16:creationId xmlns:a16="http://schemas.microsoft.com/office/drawing/2014/main" id="{C7A16313-4D51-365D-4D98-1956EDCBD1D2}"/>
                    </a:ext>
                  </a:extLst>
                </p:cNvPr>
                <p:cNvSpPr/>
                <p:nvPr/>
              </p:nvSpPr>
              <p:spPr>
                <a:xfrm>
                  <a:off x="4007660" y="5684357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9" name="pl33">
                  <a:extLst>
                    <a:ext uri="{FF2B5EF4-FFF2-40B4-BE49-F238E27FC236}">
                      <a16:creationId xmlns:a16="http://schemas.microsoft.com/office/drawing/2014/main" id="{D0BADD93-39E1-B2AC-8C55-0B92DFD44B0A}"/>
                    </a:ext>
                  </a:extLst>
                </p:cNvPr>
                <p:cNvSpPr/>
                <p:nvPr/>
              </p:nvSpPr>
              <p:spPr>
                <a:xfrm>
                  <a:off x="4007660" y="5626754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0" name="pl34">
                  <a:extLst>
                    <a:ext uri="{FF2B5EF4-FFF2-40B4-BE49-F238E27FC236}">
                      <a16:creationId xmlns:a16="http://schemas.microsoft.com/office/drawing/2014/main" id="{C3942063-34FC-56D4-34C1-19D4C1D4D152}"/>
                    </a:ext>
                  </a:extLst>
                </p:cNvPr>
                <p:cNvSpPr/>
                <p:nvPr/>
              </p:nvSpPr>
              <p:spPr>
                <a:xfrm>
                  <a:off x="4007660" y="5569152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1" name="pl35">
                  <a:extLst>
                    <a:ext uri="{FF2B5EF4-FFF2-40B4-BE49-F238E27FC236}">
                      <a16:creationId xmlns:a16="http://schemas.microsoft.com/office/drawing/2014/main" id="{1CA466C9-E78C-3C7C-101E-01BB4FC58279}"/>
                    </a:ext>
                  </a:extLst>
                </p:cNvPr>
                <p:cNvSpPr/>
                <p:nvPr/>
              </p:nvSpPr>
              <p:spPr>
                <a:xfrm>
                  <a:off x="4007660" y="5511550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2" name="pl36">
                  <a:extLst>
                    <a:ext uri="{FF2B5EF4-FFF2-40B4-BE49-F238E27FC236}">
                      <a16:creationId xmlns:a16="http://schemas.microsoft.com/office/drawing/2014/main" id="{4A0BDF8C-A66F-E775-35A4-1D6D3BD9836C}"/>
                    </a:ext>
                  </a:extLst>
                </p:cNvPr>
                <p:cNvSpPr/>
                <p:nvPr/>
              </p:nvSpPr>
              <p:spPr>
                <a:xfrm>
                  <a:off x="4007660" y="5453948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3" name="pl37">
                  <a:extLst>
                    <a:ext uri="{FF2B5EF4-FFF2-40B4-BE49-F238E27FC236}">
                      <a16:creationId xmlns:a16="http://schemas.microsoft.com/office/drawing/2014/main" id="{A100F9FC-D610-A869-10BC-73B5B47F1023}"/>
                    </a:ext>
                  </a:extLst>
                </p:cNvPr>
                <p:cNvSpPr/>
                <p:nvPr/>
              </p:nvSpPr>
              <p:spPr>
                <a:xfrm>
                  <a:off x="4007660" y="5396345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4" name="pl38">
                  <a:extLst>
                    <a:ext uri="{FF2B5EF4-FFF2-40B4-BE49-F238E27FC236}">
                      <a16:creationId xmlns:a16="http://schemas.microsoft.com/office/drawing/2014/main" id="{4C4D4DF2-1C11-172C-F9C3-A52E9C3DE07C}"/>
                    </a:ext>
                  </a:extLst>
                </p:cNvPr>
                <p:cNvSpPr/>
                <p:nvPr/>
              </p:nvSpPr>
              <p:spPr>
                <a:xfrm>
                  <a:off x="4007660" y="5338743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5" name="pl39">
                  <a:extLst>
                    <a:ext uri="{FF2B5EF4-FFF2-40B4-BE49-F238E27FC236}">
                      <a16:creationId xmlns:a16="http://schemas.microsoft.com/office/drawing/2014/main" id="{7F565055-9595-8B8E-2E9A-7DD3888F4CCF}"/>
                    </a:ext>
                  </a:extLst>
                </p:cNvPr>
                <p:cNvSpPr/>
                <p:nvPr/>
              </p:nvSpPr>
              <p:spPr>
                <a:xfrm>
                  <a:off x="3767589" y="5281141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6" name="pl40">
                  <a:extLst>
                    <a:ext uri="{FF2B5EF4-FFF2-40B4-BE49-F238E27FC236}">
                      <a16:creationId xmlns:a16="http://schemas.microsoft.com/office/drawing/2014/main" id="{29A05BAE-DD0E-4A18-F0C3-B2D451CF3126}"/>
                    </a:ext>
                  </a:extLst>
                </p:cNvPr>
                <p:cNvSpPr/>
                <p:nvPr/>
              </p:nvSpPr>
              <p:spPr>
                <a:xfrm>
                  <a:off x="3767589" y="5223539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7" name="pl41">
                  <a:extLst>
                    <a:ext uri="{FF2B5EF4-FFF2-40B4-BE49-F238E27FC236}">
                      <a16:creationId xmlns:a16="http://schemas.microsoft.com/office/drawing/2014/main" id="{2A5CFE61-36DF-28C7-3104-E9BF3F218028}"/>
                    </a:ext>
                  </a:extLst>
                </p:cNvPr>
                <p:cNvSpPr/>
                <p:nvPr/>
              </p:nvSpPr>
              <p:spPr>
                <a:xfrm>
                  <a:off x="3767589" y="5165936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8" name="pl42">
                  <a:extLst>
                    <a:ext uri="{FF2B5EF4-FFF2-40B4-BE49-F238E27FC236}">
                      <a16:creationId xmlns:a16="http://schemas.microsoft.com/office/drawing/2014/main" id="{78E247F4-057B-7379-C2D0-0683B672E3EB}"/>
                    </a:ext>
                  </a:extLst>
                </p:cNvPr>
                <p:cNvSpPr/>
                <p:nvPr/>
              </p:nvSpPr>
              <p:spPr>
                <a:xfrm>
                  <a:off x="3767589" y="5108334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9" name="pl43">
                  <a:extLst>
                    <a:ext uri="{FF2B5EF4-FFF2-40B4-BE49-F238E27FC236}">
                      <a16:creationId xmlns:a16="http://schemas.microsoft.com/office/drawing/2014/main" id="{E0BF73B0-11FE-09AB-F51D-84AF036B8FAC}"/>
                    </a:ext>
                  </a:extLst>
                </p:cNvPr>
                <p:cNvSpPr/>
                <p:nvPr/>
              </p:nvSpPr>
              <p:spPr>
                <a:xfrm>
                  <a:off x="3767589" y="5050732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0" name="pl44">
                  <a:extLst>
                    <a:ext uri="{FF2B5EF4-FFF2-40B4-BE49-F238E27FC236}">
                      <a16:creationId xmlns:a16="http://schemas.microsoft.com/office/drawing/2014/main" id="{FBA881EB-E4CB-B4BB-084C-5602F3EADF0C}"/>
                    </a:ext>
                  </a:extLst>
                </p:cNvPr>
                <p:cNvSpPr/>
                <p:nvPr/>
              </p:nvSpPr>
              <p:spPr>
                <a:xfrm>
                  <a:off x="3767589" y="4993130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1" name="pl45">
                  <a:extLst>
                    <a:ext uri="{FF2B5EF4-FFF2-40B4-BE49-F238E27FC236}">
                      <a16:creationId xmlns:a16="http://schemas.microsoft.com/office/drawing/2014/main" id="{5C88E646-F467-6727-F8E9-39838A7CDC36}"/>
                    </a:ext>
                  </a:extLst>
                </p:cNvPr>
                <p:cNvSpPr/>
                <p:nvPr/>
              </p:nvSpPr>
              <p:spPr>
                <a:xfrm>
                  <a:off x="3767589" y="4935527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2" name="pl46">
                  <a:extLst>
                    <a:ext uri="{FF2B5EF4-FFF2-40B4-BE49-F238E27FC236}">
                      <a16:creationId xmlns:a16="http://schemas.microsoft.com/office/drawing/2014/main" id="{17CB9323-5D58-6E28-4875-245FC66564ED}"/>
                    </a:ext>
                  </a:extLst>
                </p:cNvPr>
                <p:cNvSpPr/>
                <p:nvPr/>
              </p:nvSpPr>
              <p:spPr>
                <a:xfrm>
                  <a:off x="3767589" y="4877925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3" name="pl47">
                  <a:extLst>
                    <a:ext uri="{FF2B5EF4-FFF2-40B4-BE49-F238E27FC236}">
                      <a16:creationId xmlns:a16="http://schemas.microsoft.com/office/drawing/2014/main" id="{7B310DEB-2C5B-C367-99F6-343D25AC4453}"/>
                    </a:ext>
                  </a:extLst>
                </p:cNvPr>
                <p:cNvSpPr/>
                <p:nvPr/>
              </p:nvSpPr>
              <p:spPr>
                <a:xfrm>
                  <a:off x="3767589" y="4820323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4" name="pl48">
                  <a:extLst>
                    <a:ext uri="{FF2B5EF4-FFF2-40B4-BE49-F238E27FC236}">
                      <a16:creationId xmlns:a16="http://schemas.microsoft.com/office/drawing/2014/main" id="{F51249F3-2F1B-35D5-9373-BAD58CDACDF7}"/>
                    </a:ext>
                  </a:extLst>
                </p:cNvPr>
                <p:cNvSpPr/>
                <p:nvPr/>
              </p:nvSpPr>
              <p:spPr>
                <a:xfrm>
                  <a:off x="3767589" y="4762721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5" name="pl49">
                  <a:extLst>
                    <a:ext uri="{FF2B5EF4-FFF2-40B4-BE49-F238E27FC236}">
                      <a16:creationId xmlns:a16="http://schemas.microsoft.com/office/drawing/2014/main" id="{C75F0B9B-1691-98D0-1EF2-CFC6F1466AB1}"/>
                    </a:ext>
                  </a:extLst>
                </p:cNvPr>
                <p:cNvSpPr/>
                <p:nvPr/>
              </p:nvSpPr>
              <p:spPr>
                <a:xfrm>
                  <a:off x="3767589" y="4705118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6" name="pl50">
                  <a:extLst>
                    <a:ext uri="{FF2B5EF4-FFF2-40B4-BE49-F238E27FC236}">
                      <a16:creationId xmlns:a16="http://schemas.microsoft.com/office/drawing/2014/main" id="{A4FB7BC1-A2C0-0F94-BF67-A2F005A86E89}"/>
                    </a:ext>
                  </a:extLst>
                </p:cNvPr>
                <p:cNvSpPr/>
                <p:nvPr/>
              </p:nvSpPr>
              <p:spPr>
                <a:xfrm>
                  <a:off x="4007660" y="4647516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7" name="pl51">
                  <a:extLst>
                    <a:ext uri="{FF2B5EF4-FFF2-40B4-BE49-F238E27FC236}">
                      <a16:creationId xmlns:a16="http://schemas.microsoft.com/office/drawing/2014/main" id="{1438B2C2-BBEC-0486-5453-CB67AC5C02F1}"/>
                    </a:ext>
                  </a:extLst>
                </p:cNvPr>
                <p:cNvSpPr/>
                <p:nvPr/>
              </p:nvSpPr>
              <p:spPr>
                <a:xfrm>
                  <a:off x="4007660" y="4589914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8" name="pl52">
                  <a:extLst>
                    <a:ext uri="{FF2B5EF4-FFF2-40B4-BE49-F238E27FC236}">
                      <a16:creationId xmlns:a16="http://schemas.microsoft.com/office/drawing/2014/main" id="{1F79383E-EE58-0673-4BEE-5444CD068E12}"/>
                    </a:ext>
                  </a:extLst>
                </p:cNvPr>
                <p:cNvSpPr/>
                <p:nvPr/>
              </p:nvSpPr>
              <p:spPr>
                <a:xfrm>
                  <a:off x="4007660" y="4532312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9" name="pl53">
                  <a:extLst>
                    <a:ext uri="{FF2B5EF4-FFF2-40B4-BE49-F238E27FC236}">
                      <a16:creationId xmlns:a16="http://schemas.microsoft.com/office/drawing/2014/main" id="{068708F2-A8EA-5EF4-FB57-B5CE86FEE170}"/>
                    </a:ext>
                  </a:extLst>
                </p:cNvPr>
                <p:cNvSpPr/>
                <p:nvPr/>
              </p:nvSpPr>
              <p:spPr>
                <a:xfrm>
                  <a:off x="4007660" y="4474709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0" name="pl54">
                  <a:extLst>
                    <a:ext uri="{FF2B5EF4-FFF2-40B4-BE49-F238E27FC236}">
                      <a16:creationId xmlns:a16="http://schemas.microsoft.com/office/drawing/2014/main" id="{A8220A18-554A-7199-D7CC-E26225F7B2EA}"/>
                    </a:ext>
                  </a:extLst>
                </p:cNvPr>
                <p:cNvSpPr/>
                <p:nvPr/>
              </p:nvSpPr>
              <p:spPr>
                <a:xfrm>
                  <a:off x="3767589" y="4417107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1" name="pl55">
                  <a:extLst>
                    <a:ext uri="{FF2B5EF4-FFF2-40B4-BE49-F238E27FC236}">
                      <a16:creationId xmlns:a16="http://schemas.microsoft.com/office/drawing/2014/main" id="{AF70177E-4FA2-87A1-1004-ED6F42A72E92}"/>
                    </a:ext>
                  </a:extLst>
                </p:cNvPr>
                <p:cNvSpPr/>
                <p:nvPr/>
              </p:nvSpPr>
              <p:spPr>
                <a:xfrm>
                  <a:off x="3767589" y="4359505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2" name="pl56">
                  <a:extLst>
                    <a:ext uri="{FF2B5EF4-FFF2-40B4-BE49-F238E27FC236}">
                      <a16:creationId xmlns:a16="http://schemas.microsoft.com/office/drawing/2014/main" id="{07C3249B-FB2F-2384-4CCF-0EE2C30BE043}"/>
                    </a:ext>
                  </a:extLst>
                </p:cNvPr>
                <p:cNvSpPr/>
                <p:nvPr/>
              </p:nvSpPr>
              <p:spPr>
                <a:xfrm>
                  <a:off x="3767589" y="4301903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3" name="pl57">
                  <a:extLst>
                    <a:ext uri="{FF2B5EF4-FFF2-40B4-BE49-F238E27FC236}">
                      <a16:creationId xmlns:a16="http://schemas.microsoft.com/office/drawing/2014/main" id="{6C0C7659-EB81-45E9-4068-90EA9D37080C}"/>
                    </a:ext>
                  </a:extLst>
                </p:cNvPr>
                <p:cNvSpPr/>
                <p:nvPr/>
              </p:nvSpPr>
              <p:spPr>
                <a:xfrm>
                  <a:off x="3527519" y="4244300"/>
                  <a:ext cx="72021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1">
                      <a:moveTo>
                        <a:pt x="0" y="0"/>
                      </a:moveTo>
                      <a:lnTo>
                        <a:pt x="72021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4" name="pl58">
                  <a:extLst>
                    <a:ext uri="{FF2B5EF4-FFF2-40B4-BE49-F238E27FC236}">
                      <a16:creationId xmlns:a16="http://schemas.microsoft.com/office/drawing/2014/main" id="{048B249F-75F0-DC71-5C63-0EC4A3DA6B7F}"/>
                    </a:ext>
                  </a:extLst>
                </p:cNvPr>
                <p:cNvSpPr/>
                <p:nvPr/>
              </p:nvSpPr>
              <p:spPr>
                <a:xfrm>
                  <a:off x="3527519" y="4186698"/>
                  <a:ext cx="72021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1">
                      <a:moveTo>
                        <a:pt x="0" y="0"/>
                      </a:moveTo>
                      <a:lnTo>
                        <a:pt x="72021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5" name="pl59">
                  <a:extLst>
                    <a:ext uri="{FF2B5EF4-FFF2-40B4-BE49-F238E27FC236}">
                      <a16:creationId xmlns:a16="http://schemas.microsoft.com/office/drawing/2014/main" id="{EB37BEEA-A5E4-F920-4D30-5C546E9781D1}"/>
                    </a:ext>
                  </a:extLst>
                </p:cNvPr>
                <p:cNvSpPr/>
                <p:nvPr/>
              </p:nvSpPr>
              <p:spPr>
                <a:xfrm>
                  <a:off x="3287448" y="4129096"/>
                  <a:ext cx="96028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0281">
                      <a:moveTo>
                        <a:pt x="0" y="0"/>
                      </a:moveTo>
                      <a:lnTo>
                        <a:pt x="96028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6" name="pl60">
                  <a:extLst>
                    <a:ext uri="{FF2B5EF4-FFF2-40B4-BE49-F238E27FC236}">
                      <a16:creationId xmlns:a16="http://schemas.microsoft.com/office/drawing/2014/main" id="{D10C3ABD-1781-2850-E9C4-111A5CC71747}"/>
                    </a:ext>
                  </a:extLst>
                </p:cNvPr>
                <p:cNvSpPr/>
                <p:nvPr/>
              </p:nvSpPr>
              <p:spPr>
                <a:xfrm>
                  <a:off x="3527519" y="4071494"/>
                  <a:ext cx="72021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1">
                      <a:moveTo>
                        <a:pt x="0" y="0"/>
                      </a:moveTo>
                      <a:lnTo>
                        <a:pt x="72021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7" name="pl61">
                  <a:extLst>
                    <a:ext uri="{FF2B5EF4-FFF2-40B4-BE49-F238E27FC236}">
                      <a16:creationId xmlns:a16="http://schemas.microsoft.com/office/drawing/2014/main" id="{DA39B76A-A463-11EF-0FE9-A864C7BFA7DA}"/>
                    </a:ext>
                  </a:extLst>
                </p:cNvPr>
                <p:cNvSpPr/>
                <p:nvPr/>
              </p:nvSpPr>
              <p:spPr>
                <a:xfrm>
                  <a:off x="3767589" y="4013892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8" name="pl62">
                  <a:extLst>
                    <a:ext uri="{FF2B5EF4-FFF2-40B4-BE49-F238E27FC236}">
                      <a16:creationId xmlns:a16="http://schemas.microsoft.com/office/drawing/2014/main" id="{31E2A0DF-8F34-F56A-0C15-508D0E85BC5B}"/>
                    </a:ext>
                  </a:extLst>
                </p:cNvPr>
                <p:cNvSpPr/>
                <p:nvPr/>
              </p:nvSpPr>
              <p:spPr>
                <a:xfrm>
                  <a:off x="4007660" y="3956289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9" name="pl63">
                  <a:extLst>
                    <a:ext uri="{FF2B5EF4-FFF2-40B4-BE49-F238E27FC236}">
                      <a16:creationId xmlns:a16="http://schemas.microsoft.com/office/drawing/2014/main" id="{922874D7-0AEE-4078-507E-A2C9D3074876}"/>
                    </a:ext>
                  </a:extLst>
                </p:cNvPr>
                <p:cNvSpPr/>
                <p:nvPr/>
              </p:nvSpPr>
              <p:spPr>
                <a:xfrm>
                  <a:off x="4007660" y="3898687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0" name="pl64">
                  <a:extLst>
                    <a:ext uri="{FF2B5EF4-FFF2-40B4-BE49-F238E27FC236}">
                      <a16:creationId xmlns:a16="http://schemas.microsoft.com/office/drawing/2014/main" id="{F1E409D3-5AC6-6710-51D3-9A866A8349A5}"/>
                    </a:ext>
                  </a:extLst>
                </p:cNvPr>
                <p:cNvSpPr/>
                <p:nvPr/>
              </p:nvSpPr>
              <p:spPr>
                <a:xfrm>
                  <a:off x="3767589" y="3841085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1" name="pl65">
                  <a:extLst>
                    <a:ext uri="{FF2B5EF4-FFF2-40B4-BE49-F238E27FC236}">
                      <a16:creationId xmlns:a16="http://schemas.microsoft.com/office/drawing/2014/main" id="{E358BCE1-9BD3-C587-DAC0-D7627DD0A3A9}"/>
                    </a:ext>
                  </a:extLst>
                </p:cNvPr>
                <p:cNvSpPr/>
                <p:nvPr/>
              </p:nvSpPr>
              <p:spPr>
                <a:xfrm>
                  <a:off x="3767589" y="3783483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2" name="pl66">
                  <a:extLst>
                    <a:ext uri="{FF2B5EF4-FFF2-40B4-BE49-F238E27FC236}">
                      <a16:creationId xmlns:a16="http://schemas.microsoft.com/office/drawing/2014/main" id="{71BF4EEA-45A5-319E-EFB1-2CD39CD1C682}"/>
                    </a:ext>
                  </a:extLst>
                </p:cNvPr>
                <p:cNvSpPr/>
                <p:nvPr/>
              </p:nvSpPr>
              <p:spPr>
                <a:xfrm>
                  <a:off x="3767589" y="3725880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3" name="pl67">
                  <a:extLst>
                    <a:ext uri="{FF2B5EF4-FFF2-40B4-BE49-F238E27FC236}">
                      <a16:creationId xmlns:a16="http://schemas.microsoft.com/office/drawing/2014/main" id="{8EAF3058-1AAC-531F-0874-A2622E120236}"/>
                    </a:ext>
                  </a:extLst>
                </p:cNvPr>
                <p:cNvSpPr/>
                <p:nvPr/>
              </p:nvSpPr>
              <p:spPr>
                <a:xfrm>
                  <a:off x="3767589" y="3668278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4" name="pl68">
                  <a:extLst>
                    <a:ext uri="{FF2B5EF4-FFF2-40B4-BE49-F238E27FC236}">
                      <a16:creationId xmlns:a16="http://schemas.microsoft.com/office/drawing/2014/main" id="{DA4D2229-0892-7E2C-6C53-F5D7661D0CC3}"/>
                    </a:ext>
                  </a:extLst>
                </p:cNvPr>
                <p:cNvSpPr/>
                <p:nvPr/>
              </p:nvSpPr>
              <p:spPr>
                <a:xfrm>
                  <a:off x="3767589" y="3610676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5" name="pl69">
                  <a:extLst>
                    <a:ext uri="{FF2B5EF4-FFF2-40B4-BE49-F238E27FC236}">
                      <a16:creationId xmlns:a16="http://schemas.microsoft.com/office/drawing/2014/main" id="{6AF717BF-4F32-EBF3-7645-49032F8B2725}"/>
                    </a:ext>
                  </a:extLst>
                </p:cNvPr>
                <p:cNvSpPr/>
                <p:nvPr/>
              </p:nvSpPr>
              <p:spPr>
                <a:xfrm>
                  <a:off x="4007660" y="3553074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6" name="pl70">
                  <a:extLst>
                    <a:ext uri="{FF2B5EF4-FFF2-40B4-BE49-F238E27FC236}">
                      <a16:creationId xmlns:a16="http://schemas.microsoft.com/office/drawing/2014/main" id="{F052880A-A7DD-FE6D-3377-589E477BCAD2}"/>
                    </a:ext>
                  </a:extLst>
                </p:cNvPr>
                <p:cNvSpPr/>
                <p:nvPr/>
              </p:nvSpPr>
              <p:spPr>
                <a:xfrm>
                  <a:off x="4007660" y="3495471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7" name="pl71">
                  <a:extLst>
                    <a:ext uri="{FF2B5EF4-FFF2-40B4-BE49-F238E27FC236}">
                      <a16:creationId xmlns:a16="http://schemas.microsoft.com/office/drawing/2014/main" id="{FE20085E-03FC-D387-D530-20AD6D319A7F}"/>
                    </a:ext>
                  </a:extLst>
                </p:cNvPr>
                <p:cNvSpPr/>
                <p:nvPr/>
              </p:nvSpPr>
              <p:spPr>
                <a:xfrm>
                  <a:off x="4007660" y="3437869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8" name="pl72">
                  <a:extLst>
                    <a:ext uri="{FF2B5EF4-FFF2-40B4-BE49-F238E27FC236}">
                      <a16:creationId xmlns:a16="http://schemas.microsoft.com/office/drawing/2014/main" id="{5E283068-4501-DE52-85F2-81763BE22294}"/>
                    </a:ext>
                  </a:extLst>
                </p:cNvPr>
                <p:cNvSpPr/>
                <p:nvPr/>
              </p:nvSpPr>
              <p:spPr>
                <a:xfrm>
                  <a:off x="3527519" y="3380267"/>
                  <a:ext cx="72021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1">
                      <a:moveTo>
                        <a:pt x="0" y="0"/>
                      </a:moveTo>
                      <a:lnTo>
                        <a:pt x="72021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9" name="pl73">
                  <a:extLst>
                    <a:ext uri="{FF2B5EF4-FFF2-40B4-BE49-F238E27FC236}">
                      <a16:creationId xmlns:a16="http://schemas.microsoft.com/office/drawing/2014/main" id="{859C1823-44D9-1BA9-D559-66E08B22F709}"/>
                    </a:ext>
                  </a:extLst>
                </p:cNvPr>
                <p:cNvSpPr/>
                <p:nvPr/>
              </p:nvSpPr>
              <p:spPr>
                <a:xfrm>
                  <a:off x="4007660" y="3322665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0" name="pl74">
                  <a:extLst>
                    <a:ext uri="{FF2B5EF4-FFF2-40B4-BE49-F238E27FC236}">
                      <a16:creationId xmlns:a16="http://schemas.microsoft.com/office/drawing/2014/main" id="{FE5BE2E6-12CB-EEC4-6A9F-09B86491FC1F}"/>
                    </a:ext>
                  </a:extLst>
                </p:cNvPr>
                <p:cNvSpPr/>
                <p:nvPr/>
              </p:nvSpPr>
              <p:spPr>
                <a:xfrm>
                  <a:off x="4007660" y="3265062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1" name="pl75">
                  <a:extLst>
                    <a:ext uri="{FF2B5EF4-FFF2-40B4-BE49-F238E27FC236}">
                      <a16:creationId xmlns:a16="http://schemas.microsoft.com/office/drawing/2014/main" id="{99479240-4D65-9422-E452-CB7A6D2E714E}"/>
                    </a:ext>
                  </a:extLst>
                </p:cNvPr>
                <p:cNvSpPr/>
                <p:nvPr/>
              </p:nvSpPr>
              <p:spPr>
                <a:xfrm>
                  <a:off x="3767589" y="3207460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" name="pl76">
                  <a:extLst>
                    <a:ext uri="{FF2B5EF4-FFF2-40B4-BE49-F238E27FC236}">
                      <a16:creationId xmlns:a16="http://schemas.microsoft.com/office/drawing/2014/main" id="{E1B0FBC3-F694-0104-B651-A02C504EA405}"/>
                    </a:ext>
                  </a:extLst>
                </p:cNvPr>
                <p:cNvSpPr/>
                <p:nvPr/>
              </p:nvSpPr>
              <p:spPr>
                <a:xfrm>
                  <a:off x="4007660" y="3149858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3" name="pl77">
                  <a:extLst>
                    <a:ext uri="{FF2B5EF4-FFF2-40B4-BE49-F238E27FC236}">
                      <a16:creationId xmlns:a16="http://schemas.microsoft.com/office/drawing/2014/main" id="{C6EC3C76-B0A8-6051-5931-BC9A97203F8C}"/>
                    </a:ext>
                  </a:extLst>
                </p:cNvPr>
                <p:cNvSpPr/>
                <p:nvPr/>
              </p:nvSpPr>
              <p:spPr>
                <a:xfrm>
                  <a:off x="4007660" y="3092256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4" name="pl78">
                  <a:extLst>
                    <a:ext uri="{FF2B5EF4-FFF2-40B4-BE49-F238E27FC236}">
                      <a16:creationId xmlns:a16="http://schemas.microsoft.com/office/drawing/2014/main" id="{337DA66F-666B-3EF2-8657-C29CC0F4B75A}"/>
                    </a:ext>
                  </a:extLst>
                </p:cNvPr>
                <p:cNvSpPr/>
                <p:nvPr/>
              </p:nvSpPr>
              <p:spPr>
                <a:xfrm>
                  <a:off x="4007660" y="3034653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5" name="pl79">
                  <a:extLst>
                    <a:ext uri="{FF2B5EF4-FFF2-40B4-BE49-F238E27FC236}">
                      <a16:creationId xmlns:a16="http://schemas.microsoft.com/office/drawing/2014/main" id="{B27BC543-BA9B-51AE-65F7-469C8096A66A}"/>
                    </a:ext>
                  </a:extLst>
                </p:cNvPr>
                <p:cNvSpPr/>
                <p:nvPr/>
              </p:nvSpPr>
              <p:spPr>
                <a:xfrm>
                  <a:off x="3287448" y="2977051"/>
                  <a:ext cx="96028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0281">
                      <a:moveTo>
                        <a:pt x="0" y="0"/>
                      </a:moveTo>
                      <a:lnTo>
                        <a:pt x="96028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6" name="pl80">
                  <a:extLst>
                    <a:ext uri="{FF2B5EF4-FFF2-40B4-BE49-F238E27FC236}">
                      <a16:creationId xmlns:a16="http://schemas.microsoft.com/office/drawing/2014/main" id="{BF1C77F2-980F-9C6D-7ED4-D5916D4347B5}"/>
                    </a:ext>
                  </a:extLst>
                </p:cNvPr>
                <p:cNvSpPr/>
                <p:nvPr/>
              </p:nvSpPr>
              <p:spPr>
                <a:xfrm>
                  <a:off x="3527519" y="2919449"/>
                  <a:ext cx="72021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1">
                      <a:moveTo>
                        <a:pt x="0" y="0"/>
                      </a:moveTo>
                      <a:lnTo>
                        <a:pt x="72021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7" name="pl81">
                  <a:extLst>
                    <a:ext uri="{FF2B5EF4-FFF2-40B4-BE49-F238E27FC236}">
                      <a16:creationId xmlns:a16="http://schemas.microsoft.com/office/drawing/2014/main" id="{B3A52EBA-17E0-BD8B-3840-EBCC44D580C8}"/>
                    </a:ext>
                  </a:extLst>
                </p:cNvPr>
                <p:cNvSpPr/>
                <p:nvPr/>
              </p:nvSpPr>
              <p:spPr>
                <a:xfrm>
                  <a:off x="4007660" y="2861847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8" name="pl82">
                  <a:extLst>
                    <a:ext uri="{FF2B5EF4-FFF2-40B4-BE49-F238E27FC236}">
                      <a16:creationId xmlns:a16="http://schemas.microsoft.com/office/drawing/2014/main" id="{7FB876E6-3BAA-5ECE-3659-D5CD082A043B}"/>
                    </a:ext>
                  </a:extLst>
                </p:cNvPr>
                <p:cNvSpPr/>
                <p:nvPr/>
              </p:nvSpPr>
              <p:spPr>
                <a:xfrm>
                  <a:off x="4007660" y="2804244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9" name="pl83">
                  <a:extLst>
                    <a:ext uri="{FF2B5EF4-FFF2-40B4-BE49-F238E27FC236}">
                      <a16:creationId xmlns:a16="http://schemas.microsoft.com/office/drawing/2014/main" id="{E7D44592-CA7C-EB39-643F-82E3352D31A2}"/>
                    </a:ext>
                  </a:extLst>
                </p:cNvPr>
                <p:cNvSpPr/>
                <p:nvPr/>
              </p:nvSpPr>
              <p:spPr>
                <a:xfrm>
                  <a:off x="4007660" y="2746642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0" name="pl84">
                  <a:extLst>
                    <a:ext uri="{FF2B5EF4-FFF2-40B4-BE49-F238E27FC236}">
                      <a16:creationId xmlns:a16="http://schemas.microsoft.com/office/drawing/2014/main" id="{18D3E120-5273-B0FE-7CC2-8DBFAE9462B2}"/>
                    </a:ext>
                  </a:extLst>
                </p:cNvPr>
                <p:cNvSpPr/>
                <p:nvPr/>
              </p:nvSpPr>
              <p:spPr>
                <a:xfrm>
                  <a:off x="4007660" y="2689040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1" name="pl85">
                  <a:extLst>
                    <a:ext uri="{FF2B5EF4-FFF2-40B4-BE49-F238E27FC236}">
                      <a16:creationId xmlns:a16="http://schemas.microsoft.com/office/drawing/2014/main" id="{E2A1819C-1155-B199-6AE9-F27B2E76DA42}"/>
                    </a:ext>
                  </a:extLst>
                </p:cNvPr>
                <p:cNvSpPr/>
                <p:nvPr/>
              </p:nvSpPr>
              <p:spPr>
                <a:xfrm>
                  <a:off x="4007660" y="2631438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2" name="pl86">
                  <a:extLst>
                    <a:ext uri="{FF2B5EF4-FFF2-40B4-BE49-F238E27FC236}">
                      <a16:creationId xmlns:a16="http://schemas.microsoft.com/office/drawing/2014/main" id="{9361081C-08E0-D74D-05AE-8291257606DF}"/>
                    </a:ext>
                  </a:extLst>
                </p:cNvPr>
                <p:cNvSpPr/>
                <p:nvPr/>
              </p:nvSpPr>
              <p:spPr>
                <a:xfrm>
                  <a:off x="4007660" y="2573835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3" name="pl87">
                  <a:extLst>
                    <a:ext uri="{FF2B5EF4-FFF2-40B4-BE49-F238E27FC236}">
                      <a16:creationId xmlns:a16="http://schemas.microsoft.com/office/drawing/2014/main" id="{11223D47-39EA-E657-C870-8EDE5D4AFBEB}"/>
                    </a:ext>
                  </a:extLst>
                </p:cNvPr>
                <p:cNvSpPr/>
                <p:nvPr/>
              </p:nvSpPr>
              <p:spPr>
                <a:xfrm>
                  <a:off x="4007660" y="2516233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4" name="pl88">
                  <a:extLst>
                    <a:ext uri="{FF2B5EF4-FFF2-40B4-BE49-F238E27FC236}">
                      <a16:creationId xmlns:a16="http://schemas.microsoft.com/office/drawing/2014/main" id="{34482DD4-5BEF-877F-10B2-14FE4C99B976}"/>
                    </a:ext>
                  </a:extLst>
                </p:cNvPr>
                <p:cNvSpPr/>
                <p:nvPr/>
              </p:nvSpPr>
              <p:spPr>
                <a:xfrm>
                  <a:off x="4007660" y="2458631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5" name="pl89">
                  <a:extLst>
                    <a:ext uri="{FF2B5EF4-FFF2-40B4-BE49-F238E27FC236}">
                      <a16:creationId xmlns:a16="http://schemas.microsoft.com/office/drawing/2014/main" id="{08520672-22AE-A41F-1568-C02E9728FB33}"/>
                    </a:ext>
                  </a:extLst>
                </p:cNvPr>
                <p:cNvSpPr/>
                <p:nvPr/>
              </p:nvSpPr>
              <p:spPr>
                <a:xfrm>
                  <a:off x="2807308" y="2401029"/>
                  <a:ext cx="1440422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40422">
                      <a:moveTo>
                        <a:pt x="0" y="0"/>
                      </a:moveTo>
                      <a:lnTo>
                        <a:pt x="1440422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6" name="pl90">
                  <a:extLst>
                    <a:ext uri="{FF2B5EF4-FFF2-40B4-BE49-F238E27FC236}">
                      <a16:creationId xmlns:a16="http://schemas.microsoft.com/office/drawing/2014/main" id="{235563C3-5F0E-CAC8-5895-9E44A956C095}"/>
                    </a:ext>
                  </a:extLst>
                </p:cNvPr>
                <p:cNvSpPr/>
                <p:nvPr/>
              </p:nvSpPr>
              <p:spPr>
                <a:xfrm>
                  <a:off x="3047378" y="2343427"/>
                  <a:ext cx="1200352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00352">
                      <a:moveTo>
                        <a:pt x="0" y="0"/>
                      </a:moveTo>
                      <a:lnTo>
                        <a:pt x="1200352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7" name="pl91">
                  <a:extLst>
                    <a:ext uri="{FF2B5EF4-FFF2-40B4-BE49-F238E27FC236}">
                      <a16:creationId xmlns:a16="http://schemas.microsoft.com/office/drawing/2014/main" id="{CD25CAB7-3BA6-7D5B-5615-7C6165AE88CD}"/>
                    </a:ext>
                  </a:extLst>
                </p:cNvPr>
                <p:cNvSpPr/>
                <p:nvPr/>
              </p:nvSpPr>
              <p:spPr>
                <a:xfrm>
                  <a:off x="3527519" y="2285824"/>
                  <a:ext cx="72021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1">
                      <a:moveTo>
                        <a:pt x="0" y="0"/>
                      </a:moveTo>
                      <a:lnTo>
                        <a:pt x="72021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8" name="pl92">
                  <a:extLst>
                    <a:ext uri="{FF2B5EF4-FFF2-40B4-BE49-F238E27FC236}">
                      <a16:creationId xmlns:a16="http://schemas.microsoft.com/office/drawing/2014/main" id="{7F049866-8FEF-1036-B0A2-7480F02F715C}"/>
                    </a:ext>
                  </a:extLst>
                </p:cNvPr>
                <p:cNvSpPr/>
                <p:nvPr/>
              </p:nvSpPr>
              <p:spPr>
                <a:xfrm>
                  <a:off x="3767589" y="2228222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9" name="pl93">
                  <a:extLst>
                    <a:ext uri="{FF2B5EF4-FFF2-40B4-BE49-F238E27FC236}">
                      <a16:creationId xmlns:a16="http://schemas.microsoft.com/office/drawing/2014/main" id="{66903980-9084-023D-3182-B953B421901F}"/>
                    </a:ext>
                  </a:extLst>
                </p:cNvPr>
                <p:cNvSpPr/>
                <p:nvPr/>
              </p:nvSpPr>
              <p:spPr>
                <a:xfrm>
                  <a:off x="4007660" y="2170620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20" name="pl94">
                  <a:extLst>
                    <a:ext uri="{FF2B5EF4-FFF2-40B4-BE49-F238E27FC236}">
                      <a16:creationId xmlns:a16="http://schemas.microsoft.com/office/drawing/2014/main" id="{D444EE17-090C-8E88-D668-6ACF9D6E79B2}"/>
                    </a:ext>
                  </a:extLst>
                </p:cNvPr>
                <p:cNvSpPr/>
                <p:nvPr/>
              </p:nvSpPr>
              <p:spPr>
                <a:xfrm>
                  <a:off x="4007660" y="2113018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21" name="pl95">
                  <a:extLst>
                    <a:ext uri="{FF2B5EF4-FFF2-40B4-BE49-F238E27FC236}">
                      <a16:creationId xmlns:a16="http://schemas.microsoft.com/office/drawing/2014/main" id="{A8744AD8-BD20-0D08-11EB-E46BCF03BF41}"/>
                    </a:ext>
                  </a:extLst>
                </p:cNvPr>
                <p:cNvSpPr/>
                <p:nvPr/>
              </p:nvSpPr>
              <p:spPr>
                <a:xfrm>
                  <a:off x="3287448" y="2055415"/>
                  <a:ext cx="96028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0281">
                      <a:moveTo>
                        <a:pt x="0" y="0"/>
                      </a:moveTo>
                      <a:lnTo>
                        <a:pt x="96028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22" name="pl96">
                  <a:extLst>
                    <a:ext uri="{FF2B5EF4-FFF2-40B4-BE49-F238E27FC236}">
                      <a16:creationId xmlns:a16="http://schemas.microsoft.com/office/drawing/2014/main" id="{08A5398B-6E31-1290-3407-D1A1C9761E09}"/>
                    </a:ext>
                  </a:extLst>
                </p:cNvPr>
                <p:cNvSpPr/>
                <p:nvPr/>
              </p:nvSpPr>
              <p:spPr>
                <a:xfrm>
                  <a:off x="4007660" y="1997813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23" name="pl97">
                  <a:extLst>
                    <a:ext uri="{FF2B5EF4-FFF2-40B4-BE49-F238E27FC236}">
                      <a16:creationId xmlns:a16="http://schemas.microsoft.com/office/drawing/2014/main" id="{FA1F99FA-4FF8-F826-FE26-C55F8192B576}"/>
                    </a:ext>
                  </a:extLst>
                </p:cNvPr>
                <p:cNvSpPr/>
                <p:nvPr/>
              </p:nvSpPr>
              <p:spPr>
                <a:xfrm>
                  <a:off x="4007660" y="1940211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24" name="pl98">
                  <a:extLst>
                    <a:ext uri="{FF2B5EF4-FFF2-40B4-BE49-F238E27FC236}">
                      <a16:creationId xmlns:a16="http://schemas.microsoft.com/office/drawing/2014/main" id="{DFA9FCAE-2F0A-C16C-C5C8-0309D2E69E8D}"/>
                    </a:ext>
                  </a:extLst>
                </p:cNvPr>
                <p:cNvSpPr/>
                <p:nvPr/>
              </p:nvSpPr>
              <p:spPr>
                <a:xfrm>
                  <a:off x="4007660" y="1882609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25" name="pl99">
                  <a:extLst>
                    <a:ext uri="{FF2B5EF4-FFF2-40B4-BE49-F238E27FC236}">
                      <a16:creationId xmlns:a16="http://schemas.microsoft.com/office/drawing/2014/main" id="{4A6241F8-91A4-BD5A-97EC-60D17397E5D5}"/>
                    </a:ext>
                  </a:extLst>
                </p:cNvPr>
                <p:cNvSpPr/>
                <p:nvPr/>
              </p:nvSpPr>
              <p:spPr>
                <a:xfrm>
                  <a:off x="3767589" y="1825006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26" name="pl100">
                  <a:extLst>
                    <a:ext uri="{FF2B5EF4-FFF2-40B4-BE49-F238E27FC236}">
                      <a16:creationId xmlns:a16="http://schemas.microsoft.com/office/drawing/2014/main" id="{D6A50B6B-486F-6DAA-13CD-FED3812BBB46}"/>
                    </a:ext>
                  </a:extLst>
                </p:cNvPr>
                <p:cNvSpPr/>
                <p:nvPr/>
              </p:nvSpPr>
              <p:spPr>
                <a:xfrm>
                  <a:off x="3527519" y="1767404"/>
                  <a:ext cx="72021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1">
                      <a:moveTo>
                        <a:pt x="0" y="0"/>
                      </a:moveTo>
                      <a:lnTo>
                        <a:pt x="72021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27" name="pl101">
                  <a:extLst>
                    <a:ext uri="{FF2B5EF4-FFF2-40B4-BE49-F238E27FC236}">
                      <a16:creationId xmlns:a16="http://schemas.microsoft.com/office/drawing/2014/main" id="{EA0248C1-1945-DB33-AFCD-477F16ED7D05}"/>
                    </a:ext>
                  </a:extLst>
                </p:cNvPr>
                <p:cNvSpPr/>
                <p:nvPr/>
              </p:nvSpPr>
              <p:spPr>
                <a:xfrm>
                  <a:off x="3767589" y="1709802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28" name="pl102">
                  <a:extLst>
                    <a:ext uri="{FF2B5EF4-FFF2-40B4-BE49-F238E27FC236}">
                      <a16:creationId xmlns:a16="http://schemas.microsoft.com/office/drawing/2014/main" id="{1D3F5311-B4A3-A530-A54E-6B1B5218C6E2}"/>
                    </a:ext>
                  </a:extLst>
                </p:cNvPr>
                <p:cNvSpPr/>
                <p:nvPr/>
              </p:nvSpPr>
              <p:spPr>
                <a:xfrm>
                  <a:off x="4007660" y="1652200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29" name="pl103">
                  <a:extLst>
                    <a:ext uri="{FF2B5EF4-FFF2-40B4-BE49-F238E27FC236}">
                      <a16:creationId xmlns:a16="http://schemas.microsoft.com/office/drawing/2014/main" id="{796BE8F9-1F1D-BFC4-DB49-8323BE0FE3EA}"/>
                    </a:ext>
                  </a:extLst>
                </p:cNvPr>
                <p:cNvSpPr/>
                <p:nvPr/>
              </p:nvSpPr>
              <p:spPr>
                <a:xfrm>
                  <a:off x="4007660" y="1594597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30" name="pl104">
                  <a:extLst>
                    <a:ext uri="{FF2B5EF4-FFF2-40B4-BE49-F238E27FC236}">
                      <a16:creationId xmlns:a16="http://schemas.microsoft.com/office/drawing/2014/main" id="{94E5D37F-1C14-BDC2-1B72-13DDE8364D89}"/>
                    </a:ext>
                  </a:extLst>
                </p:cNvPr>
                <p:cNvSpPr/>
                <p:nvPr/>
              </p:nvSpPr>
              <p:spPr>
                <a:xfrm>
                  <a:off x="4007660" y="1536995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31" name="pl105">
                  <a:extLst>
                    <a:ext uri="{FF2B5EF4-FFF2-40B4-BE49-F238E27FC236}">
                      <a16:creationId xmlns:a16="http://schemas.microsoft.com/office/drawing/2014/main" id="{8D96FCD1-515F-9213-B54D-200B492EA8F6}"/>
                    </a:ext>
                  </a:extLst>
                </p:cNvPr>
                <p:cNvSpPr/>
                <p:nvPr/>
              </p:nvSpPr>
              <p:spPr>
                <a:xfrm>
                  <a:off x="4007660" y="1479393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32" name="pl106">
                  <a:extLst>
                    <a:ext uri="{FF2B5EF4-FFF2-40B4-BE49-F238E27FC236}">
                      <a16:creationId xmlns:a16="http://schemas.microsoft.com/office/drawing/2014/main" id="{47E03FF0-B884-08E2-6749-AADC209B16D7}"/>
                    </a:ext>
                  </a:extLst>
                </p:cNvPr>
                <p:cNvSpPr/>
                <p:nvPr/>
              </p:nvSpPr>
              <p:spPr>
                <a:xfrm>
                  <a:off x="3767589" y="1421791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33" name="pl107">
                  <a:extLst>
                    <a:ext uri="{FF2B5EF4-FFF2-40B4-BE49-F238E27FC236}">
                      <a16:creationId xmlns:a16="http://schemas.microsoft.com/office/drawing/2014/main" id="{598596AC-FD02-5A35-1420-A9BDE9ECE432}"/>
                    </a:ext>
                  </a:extLst>
                </p:cNvPr>
                <p:cNvSpPr/>
                <p:nvPr/>
              </p:nvSpPr>
              <p:spPr>
                <a:xfrm>
                  <a:off x="2327167" y="5737928"/>
                  <a:ext cx="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34" name="pl108">
                  <a:extLst>
                    <a:ext uri="{FF2B5EF4-FFF2-40B4-BE49-F238E27FC236}">
                      <a16:creationId xmlns:a16="http://schemas.microsoft.com/office/drawing/2014/main" id="{4AACF499-6006-604D-15F1-CCF7578DF144}"/>
                    </a:ext>
                  </a:extLst>
                </p:cNvPr>
                <p:cNvSpPr/>
                <p:nvPr/>
              </p:nvSpPr>
              <p:spPr>
                <a:xfrm>
                  <a:off x="2327167" y="6841202"/>
                  <a:ext cx="1200352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00352">
                      <a:moveTo>
                        <a:pt x="0" y="0"/>
                      </a:moveTo>
                      <a:lnTo>
                        <a:pt x="1200352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35" name="pl109">
                  <a:extLst>
                    <a:ext uri="{FF2B5EF4-FFF2-40B4-BE49-F238E27FC236}">
                      <a16:creationId xmlns:a16="http://schemas.microsoft.com/office/drawing/2014/main" id="{A68B9385-AE9D-82CE-F394-58193B71A460}"/>
                    </a:ext>
                  </a:extLst>
                </p:cNvPr>
                <p:cNvSpPr/>
                <p:nvPr/>
              </p:nvSpPr>
              <p:spPr>
                <a:xfrm>
                  <a:off x="3527519" y="7038009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36" name="pl110">
                  <a:extLst>
                    <a:ext uri="{FF2B5EF4-FFF2-40B4-BE49-F238E27FC236}">
                      <a16:creationId xmlns:a16="http://schemas.microsoft.com/office/drawing/2014/main" id="{B2FC2E13-6ACE-BB18-1B1B-FD8EF2A8F15C}"/>
                    </a:ext>
                  </a:extLst>
                </p:cNvPr>
                <p:cNvSpPr/>
                <p:nvPr/>
              </p:nvSpPr>
              <p:spPr>
                <a:xfrm>
                  <a:off x="3527519" y="6644394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37" name="pl111">
                  <a:extLst>
                    <a:ext uri="{FF2B5EF4-FFF2-40B4-BE49-F238E27FC236}">
                      <a16:creationId xmlns:a16="http://schemas.microsoft.com/office/drawing/2014/main" id="{345C1875-ABA1-F1CB-747C-D91500A42AC7}"/>
                    </a:ext>
                  </a:extLst>
                </p:cNvPr>
                <p:cNvSpPr/>
                <p:nvPr/>
              </p:nvSpPr>
              <p:spPr>
                <a:xfrm>
                  <a:off x="3767589" y="6778799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38" name="pl112">
                  <a:extLst>
                    <a:ext uri="{FF2B5EF4-FFF2-40B4-BE49-F238E27FC236}">
                      <a16:creationId xmlns:a16="http://schemas.microsoft.com/office/drawing/2014/main" id="{AD6EB1DA-8D07-5343-0C14-4DE4259BA4AB}"/>
                    </a:ext>
                  </a:extLst>
                </p:cNvPr>
                <p:cNvSpPr/>
                <p:nvPr/>
              </p:nvSpPr>
              <p:spPr>
                <a:xfrm>
                  <a:off x="2327167" y="5767419"/>
                  <a:ext cx="96028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0281">
                      <a:moveTo>
                        <a:pt x="0" y="0"/>
                      </a:moveTo>
                      <a:lnTo>
                        <a:pt x="96028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39" name="pl113">
                  <a:extLst>
                    <a:ext uri="{FF2B5EF4-FFF2-40B4-BE49-F238E27FC236}">
                      <a16:creationId xmlns:a16="http://schemas.microsoft.com/office/drawing/2014/main" id="{B5F94080-4B26-4F2F-DCAF-7FEFA65C74A1}"/>
                    </a:ext>
                  </a:extLst>
                </p:cNvPr>
                <p:cNvSpPr/>
                <p:nvPr/>
              </p:nvSpPr>
              <p:spPr>
                <a:xfrm>
                  <a:off x="3287448" y="6303581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40" name="pl114">
                  <a:extLst>
                    <a:ext uri="{FF2B5EF4-FFF2-40B4-BE49-F238E27FC236}">
                      <a16:creationId xmlns:a16="http://schemas.microsoft.com/office/drawing/2014/main" id="{C4D51B7E-FD53-99EC-69E5-9A4ED94CCF83}"/>
                    </a:ext>
                  </a:extLst>
                </p:cNvPr>
                <p:cNvSpPr/>
                <p:nvPr/>
              </p:nvSpPr>
              <p:spPr>
                <a:xfrm>
                  <a:off x="3767589" y="6404385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41" name="pl115">
                  <a:extLst>
                    <a:ext uri="{FF2B5EF4-FFF2-40B4-BE49-F238E27FC236}">
                      <a16:creationId xmlns:a16="http://schemas.microsoft.com/office/drawing/2014/main" id="{EC6D39BC-4D50-6D78-A85B-C5BBD8E2A803}"/>
                    </a:ext>
                  </a:extLst>
                </p:cNvPr>
                <p:cNvSpPr/>
                <p:nvPr/>
              </p:nvSpPr>
              <p:spPr>
                <a:xfrm>
                  <a:off x="3767589" y="6231578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42" name="pl116">
                  <a:extLst>
                    <a:ext uri="{FF2B5EF4-FFF2-40B4-BE49-F238E27FC236}">
                      <a16:creationId xmlns:a16="http://schemas.microsoft.com/office/drawing/2014/main" id="{7816E16F-7221-3FCF-B651-B314D69EFAFD}"/>
                    </a:ext>
                  </a:extLst>
                </p:cNvPr>
                <p:cNvSpPr/>
                <p:nvPr/>
              </p:nvSpPr>
              <p:spPr>
                <a:xfrm>
                  <a:off x="3287448" y="5885964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43" name="pl117">
                  <a:extLst>
                    <a:ext uri="{FF2B5EF4-FFF2-40B4-BE49-F238E27FC236}">
                      <a16:creationId xmlns:a16="http://schemas.microsoft.com/office/drawing/2014/main" id="{C1B49EED-914D-C260-073B-59C77081A796}"/>
                    </a:ext>
                  </a:extLst>
                </p:cNvPr>
                <p:cNvSpPr/>
                <p:nvPr/>
              </p:nvSpPr>
              <p:spPr>
                <a:xfrm>
                  <a:off x="3767589" y="5943567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44" name="pl118">
                  <a:extLst>
                    <a:ext uri="{FF2B5EF4-FFF2-40B4-BE49-F238E27FC236}">
                      <a16:creationId xmlns:a16="http://schemas.microsoft.com/office/drawing/2014/main" id="{F68A1EB3-6857-81AA-5D06-7961ED2893EA}"/>
                    </a:ext>
                  </a:extLst>
                </p:cNvPr>
                <p:cNvSpPr/>
                <p:nvPr/>
              </p:nvSpPr>
              <p:spPr>
                <a:xfrm>
                  <a:off x="3767589" y="5828362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45" name="pl119">
                  <a:extLst>
                    <a:ext uri="{FF2B5EF4-FFF2-40B4-BE49-F238E27FC236}">
                      <a16:creationId xmlns:a16="http://schemas.microsoft.com/office/drawing/2014/main" id="{61EBA04C-9114-37BE-608D-FE2A7AA917C8}"/>
                    </a:ext>
                  </a:extLst>
                </p:cNvPr>
                <p:cNvSpPr/>
                <p:nvPr/>
              </p:nvSpPr>
              <p:spPr>
                <a:xfrm>
                  <a:off x="3287448" y="4875621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46" name="pl120">
                  <a:extLst>
                    <a:ext uri="{FF2B5EF4-FFF2-40B4-BE49-F238E27FC236}">
                      <a16:creationId xmlns:a16="http://schemas.microsoft.com/office/drawing/2014/main" id="{F5208DD6-35A5-293C-1FF5-A9BFE8685910}"/>
                    </a:ext>
                  </a:extLst>
                </p:cNvPr>
                <p:cNvSpPr/>
                <p:nvPr/>
              </p:nvSpPr>
              <p:spPr>
                <a:xfrm>
                  <a:off x="3527519" y="5655555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47" name="pl121">
                  <a:extLst>
                    <a:ext uri="{FF2B5EF4-FFF2-40B4-BE49-F238E27FC236}">
                      <a16:creationId xmlns:a16="http://schemas.microsoft.com/office/drawing/2014/main" id="{EA227179-BE75-B521-3A1A-11C25F3FFE9F}"/>
                    </a:ext>
                  </a:extLst>
                </p:cNvPr>
                <p:cNvSpPr/>
                <p:nvPr/>
              </p:nvSpPr>
              <p:spPr>
                <a:xfrm>
                  <a:off x="3527519" y="5453948"/>
                  <a:ext cx="48014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80140">
                      <a:moveTo>
                        <a:pt x="0" y="0"/>
                      </a:moveTo>
                      <a:lnTo>
                        <a:pt x="48014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48" name="pl122">
                  <a:extLst>
                    <a:ext uri="{FF2B5EF4-FFF2-40B4-BE49-F238E27FC236}">
                      <a16:creationId xmlns:a16="http://schemas.microsoft.com/office/drawing/2014/main" id="{048A0B7A-6408-E951-A670-0428BBBC5C3D}"/>
                    </a:ext>
                  </a:extLst>
                </p:cNvPr>
                <p:cNvSpPr/>
                <p:nvPr/>
              </p:nvSpPr>
              <p:spPr>
                <a:xfrm>
                  <a:off x="3527519" y="4837604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49" name="pl123">
                  <a:extLst>
                    <a:ext uri="{FF2B5EF4-FFF2-40B4-BE49-F238E27FC236}">
                      <a16:creationId xmlns:a16="http://schemas.microsoft.com/office/drawing/2014/main" id="{25F9E53E-E4DD-462D-FB04-ADAC702C176C}"/>
                    </a:ext>
                  </a:extLst>
                </p:cNvPr>
                <p:cNvSpPr/>
                <p:nvPr/>
              </p:nvSpPr>
              <p:spPr>
                <a:xfrm>
                  <a:off x="3767589" y="4561113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50" name="pl124">
                  <a:extLst>
                    <a:ext uri="{FF2B5EF4-FFF2-40B4-BE49-F238E27FC236}">
                      <a16:creationId xmlns:a16="http://schemas.microsoft.com/office/drawing/2014/main" id="{30B61345-284D-C362-E8E0-9FC6F66603F4}"/>
                    </a:ext>
                  </a:extLst>
                </p:cNvPr>
                <p:cNvSpPr/>
                <p:nvPr/>
              </p:nvSpPr>
              <p:spPr>
                <a:xfrm>
                  <a:off x="2327167" y="3161078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51" name="pl125">
                  <a:extLst>
                    <a:ext uri="{FF2B5EF4-FFF2-40B4-BE49-F238E27FC236}">
                      <a16:creationId xmlns:a16="http://schemas.microsoft.com/office/drawing/2014/main" id="{8A4EBC54-5F68-8087-84BF-2059750AF3C0}"/>
                    </a:ext>
                  </a:extLst>
                </p:cNvPr>
                <p:cNvSpPr/>
                <p:nvPr/>
              </p:nvSpPr>
              <p:spPr>
                <a:xfrm>
                  <a:off x="2567237" y="4047013"/>
                  <a:ext cx="72021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1">
                      <a:moveTo>
                        <a:pt x="0" y="0"/>
                      </a:moveTo>
                      <a:lnTo>
                        <a:pt x="72021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52" name="pl126">
                  <a:extLst>
                    <a:ext uri="{FF2B5EF4-FFF2-40B4-BE49-F238E27FC236}">
                      <a16:creationId xmlns:a16="http://schemas.microsoft.com/office/drawing/2014/main" id="{C430DCD9-A13C-7D97-1C32-F85292F4AF83}"/>
                    </a:ext>
                  </a:extLst>
                </p:cNvPr>
                <p:cNvSpPr/>
                <p:nvPr/>
              </p:nvSpPr>
              <p:spPr>
                <a:xfrm>
                  <a:off x="3287448" y="3964930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53" name="pl127">
                  <a:extLst>
                    <a:ext uri="{FF2B5EF4-FFF2-40B4-BE49-F238E27FC236}">
                      <a16:creationId xmlns:a16="http://schemas.microsoft.com/office/drawing/2014/main" id="{B7027F91-D515-115D-2C94-11289959C10E}"/>
                    </a:ext>
                  </a:extLst>
                </p:cNvPr>
                <p:cNvSpPr/>
                <p:nvPr/>
              </p:nvSpPr>
              <p:spPr>
                <a:xfrm>
                  <a:off x="3527519" y="3858365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54" name="pl128">
                  <a:extLst>
                    <a:ext uri="{FF2B5EF4-FFF2-40B4-BE49-F238E27FC236}">
                      <a16:creationId xmlns:a16="http://schemas.microsoft.com/office/drawing/2014/main" id="{CE8C06F8-6BA2-0A66-D776-408BCFE6CF9D}"/>
                    </a:ext>
                  </a:extLst>
                </p:cNvPr>
                <p:cNvSpPr/>
                <p:nvPr/>
              </p:nvSpPr>
              <p:spPr>
                <a:xfrm>
                  <a:off x="3767589" y="3927488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55" name="pl129">
                  <a:extLst>
                    <a:ext uri="{FF2B5EF4-FFF2-40B4-BE49-F238E27FC236}">
                      <a16:creationId xmlns:a16="http://schemas.microsoft.com/office/drawing/2014/main" id="{D7DEF1A9-56C8-F1EF-0376-E86D448CDDE5}"/>
                    </a:ext>
                  </a:extLst>
                </p:cNvPr>
                <p:cNvSpPr/>
                <p:nvPr/>
              </p:nvSpPr>
              <p:spPr>
                <a:xfrm>
                  <a:off x="2567237" y="3485871"/>
                  <a:ext cx="96028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0281">
                      <a:moveTo>
                        <a:pt x="0" y="0"/>
                      </a:moveTo>
                      <a:lnTo>
                        <a:pt x="96028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56" name="pl130">
                  <a:extLst>
                    <a:ext uri="{FF2B5EF4-FFF2-40B4-BE49-F238E27FC236}">
                      <a16:creationId xmlns:a16="http://schemas.microsoft.com/office/drawing/2014/main" id="{DBD85055-085A-FB7C-B3E1-C432A42C54F4}"/>
                    </a:ext>
                  </a:extLst>
                </p:cNvPr>
                <p:cNvSpPr/>
                <p:nvPr/>
              </p:nvSpPr>
              <p:spPr>
                <a:xfrm>
                  <a:off x="3527519" y="3591475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57" name="pl131">
                  <a:extLst>
                    <a:ext uri="{FF2B5EF4-FFF2-40B4-BE49-F238E27FC236}">
                      <a16:creationId xmlns:a16="http://schemas.microsoft.com/office/drawing/2014/main" id="{B93044B8-B14C-F5A9-CC9B-D213A7DADD03}"/>
                    </a:ext>
                  </a:extLst>
                </p:cNvPr>
                <p:cNvSpPr/>
                <p:nvPr/>
              </p:nvSpPr>
              <p:spPr>
                <a:xfrm>
                  <a:off x="3767589" y="3495471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58" name="pl132">
                  <a:extLst>
                    <a:ext uri="{FF2B5EF4-FFF2-40B4-BE49-F238E27FC236}">
                      <a16:creationId xmlns:a16="http://schemas.microsoft.com/office/drawing/2014/main" id="{C3C9300F-19C7-9342-E948-834D74A5F8A3}"/>
                    </a:ext>
                  </a:extLst>
                </p:cNvPr>
                <p:cNvSpPr/>
                <p:nvPr/>
              </p:nvSpPr>
              <p:spPr>
                <a:xfrm>
                  <a:off x="2567237" y="3293864"/>
                  <a:ext cx="1440422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40422">
                      <a:moveTo>
                        <a:pt x="0" y="0"/>
                      </a:moveTo>
                      <a:lnTo>
                        <a:pt x="1440422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59" name="pl133">
                  <a:extLst>
                    <a:ext uri="{FF2B5EF4-FFF2-40B4-BE49-F238E27FC236}">
                      <a16:creationId xmlns:a16="http://schemas.microsoft.com/office/drawing/2014/main" id="{75B76DFC-6279-6131-326B-77BEBE78B061}"/>
                    </a:ext>
                  </a:extLst>
                </p:cNvPr>
                <p:cNvSpPr/>
                <p:nvPr/>
              </p:nvSpPr>
              <p:spPr>
                <a:xfrm>
                  <a:off x="2567237" y="3149858"/>
                  <a:ext cx="1200352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00352">
                      <a:moveTo>
                        <a:pt x="0" y="0"/>
                      </a:moveTo>
                      <a:lnTo>
                        <a:pt x="1200352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60" name="pl134">
                  <a:extLst>
                    <a:ext uri="{FF2B5EF4-FFF2-40B4-BE49-F238E27FC236}">
                      <a16:creationId xmlns:a16="http://schemas.microsoft.com/office/drawing/2014/main" id="{C847AABC-7079-84E6-C20E-E4FE150535F2}"/>
                    </a:ext>
                  </a:extLst>
                </p:cNvPr>
                <p:cNvSpPr/>
                <p:nvPr/>
              </p:nvSpPr>
              <p:spPr>
                <a:xfrm>
                  <a:off x="3767589" y="3092256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61" name="pl135">
                  <a:extLst>
                    <a:ext uri="{FF2B5EF4-FFF2-40B4-BE49-F238E27FC236}">
                      <a16:creationId xmlns:a16="http://schemas.microsoft.com/office/drawing/2014/main" id="{ECA9B6E0-B715-7F73-0042-25B9A67F858A}"/>
                    </a:ext>
                  </a:extLst>
                </p:cNvPr>
                <p:cNvSpPr/>
                <p:nvPr/>
              </p:nvSpPr>
              <p:spPr>
                <a:xfrm>
                  <a:off x="2567237" y="2861847"/>
                  <a:ext cx="72021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1">
                      <a:moveTo>
                        <a:pt x="0" y="0"/>
                      </a:moveTo>
                      <a:lnTo>
                        <a:pt x="72021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62" name="pl136">
                  <a:extLst>
                    <a:ext uri="{FF2B5EF4-FFF2-40B4-BE49-F238E27FC236}">
                      <a16:creationId xmlns:a16="http://schemas.microsoft.com/office/drawing/2014/main" id="{0FE9EC23-009F-6639-5317-3F5F289354B7}"/>
                    </a:ext>
                  </a:extLst>
                </p:cNvPr>
                <p:cNvSpPr/>
                <p:nvPr/>
              </p:nvSpPr>
              <p:spPr>
                <a:xfrm>
                  <a:off x="3287448" y="2746642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63" name="pl137">
                  <a:extLst>
                    <a:ext uri="{FF2B5EF4-FFF2-40B4-BE49-F238E27FC236}">
                      <a16:creationId xmlns:a16="http://schemas.microsoft.com/office/drawing/2014/main" id="{8103A5D3-F773-3972-5122-D103ACA129C4}"/>
                    </a:ext>
                  </a:extLst>
                </p:cNvPr>
                <p:cNvSpPr/>
                <p:nvPr/>
              </p:nvSpPr>
              <p:spPr>
                <a:xfrm>
                  <a:off x="3527519" y="2775443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64" name="pl138">
                  <a:extLst>
                    <a:ext uri="{FF2B5EF4-FFF2-40B4-BE49-F238E27FC236}">
                      <a16:creationId xmlns:a16="http://schemas.microsoft.com/office/drawing/2014/main" id="{9729C84F-7C6D-7DF5-BFBC-B72D5A0DE7D4}"/>
                    </a:ext>
                  </a:extLst>
                </p:cNvPr>
                <p:cNvSpPr/>
                <p:nvPr/>
              </p:nvSpPr>
              <p:spPr>
                <a:xfrm>
                  <a:off x="3767589" y="2833046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65" name="pl139">
                  <a:extLst>
                    <a:ext uri="{FF2B5EF4-FFF2-40B4-BE49-F238E27FC236}">
                      <a16:creationId xmlns:a16="http://schemas.microsoft.com/office/drawing/2014/main" id="{FC89162B-2B5C-FCBC-032F-7D0DB6E4BCCE}"/>
                    </a:ext>
                  </a:extLst>
                </p:cNvPr>
                <p:cNvSpPr/>
                <p:nvPr/>
              </p:nvSpPr>
              <p:spPr>
                <a:xfrm>
                  <a:off x="3767589" y="2717841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66" name="pl140">
                  <a:extLst>
                    <a:ext uri="{FF2B5EF4-FFF2-40B4-BE49-F238E27FC236}">
                      <a16:creationId xmlns:a16="http://schemas.microsoft.com/office/drawing/2014/main" id="{C9748509-6B67-673D-40BC-A827A568C620}"/>
                    </a:ext>
                  </a:extLst>
                </p:cNvPr>
                <p:cNvSpPr/>
                <p:nvPr/>
              </p:nvSpPr>
              <p:spPr>
                <a:xfrm>
                  <a:off x="3527519" y="2545034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67" name="pl141">
                  <a:extLst>
                    <a:ext uri="{FF2B5EF4-FFF2-40B4-BE49-F238E27FC236}">
                      <a16:creationId xmlns:a16="http://schemas.microsoft.com/office/drawing/2014/main" id="{EDE0E4C8-AAD1-68B0-CAE9-42BC6A970894}"/>
                    </a:ext>
                  </a:extLst>
                </p:cNvPr>
                <p:cNvSpPr/>
                <p:nvPr/>
              </p:nvSpPr>
              <p:spPr>
                <a:xfrm>
                  <a:off x="3767589" y="2602637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68" name="pl142">
                  <a:extLst>
                    <a:ext uri="{FF2B5EF4-FFF2-40B4-BE49-F238E27FC236}">
                      <a16:creationId xmlns:a16="http://schemas.microsoft.com/office/drawing/2014/main" id="{A3114DB3-374D-EBFC-DFBC-9FA7B4095710}"/>
                    </a:ext>
                  </a:extLst>
                </p:cNvPr>
                <p:cNvSpPr/>
                <p:nvPr/>
              </p:nvSpPr>
              <p:spPr>
                <a:xfrm>
                  <a:off x="3767589" y="2487432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69" name="pl143">
                  <a:extLst>
                    <a:ext uri="{FF2B5EF4-FFF2-40B4-BE49-F238E27FC236}">
                      <a16:creationId xmlns:a16="http://schemas.microsoft.com/office/drawing/2014/main" id="{F2FB1B71-7AAC-2F31-3517-1A71D4D28CF2}"/>
                    </a:ext>
                  </a:extLst>
                </p:cNvPr>
                <p:cNvSpPr/>
                <p:nvPr/>
              </p:nvSpPr>
              <p:spPr>
                <a:xfrm>
                  <a:off x="2567237" y="2128018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70" name="pl144">
                  <a:extLst>
                    <a:ext uri="{FF2B5EF4-FFF2-40B4-BE49-F238E27FC236}">
                      <a16:creationId xmlns:a16="http://schemas.microsoft.com/office/drawing/2014/main" id="{894BF641-D67E-F8C7-1859-9343DB595B35}"/>
                    </a:ext>
                  </a:extLst>
                </p:cNvPr>
                <p:cNvSpPr/>
                <p:nvPr/>
              </p:nvSpPr>
              <p:spPr>
                <a:xfrm>
                  <a:off x="2807308" y="2244423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71" name="pl145">
                  <a:extLst>
                    <a:ext uri="{FF2B5EF4-FFF2-40B4-BE49-F238E27FC236}">
                      <a16:creationId xmlns:a16="http://schemas.microsoft.com/office/drawing/2014/main" id="{08631C10-8980-01E5-1639-BD81387D6CAB}"/>
                    </a:ext>
                  </a:extLst>
                </p:cNvPr>
                <p:cNvSpPr/>
                <p:nvPr/>
              </p:nvSpPr>
              <p:spPr>
                <a:xfrm>
                  <a:off x="3047378" y="2145419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72" name="pl146">
                  <a:extLst>
                    <a:ext uri="{FF2B5EF4-FFF2-40B4-BE49-F238E27FC236}">
                      <a16:creationId xmlns:a16="http://schemas.microsoft.com/office/drawing/2014/main" id="{F67635C4-65C9-3A5C-8F0A-533A8CCE9827}"/>
                    </a:ext>
                  </a:extLst>
                </p:cNvPr>
                <p:cNvSpPr/>
                <p:nvPr/>
              </p:nvSpPr>
              <p:spPr>
                <a:xfrm>
                  <a:off x="3287448" y="2235422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73" name="pl147">
                  <a:extLst>
                    <a:ext uri="{FF2B5EF4-FFF2-40B4-BE49-F238E27FC236}">
                      <a16:creationId xmlns:a16="http://schemas.microsoft.com/office/drawing/2014/main" id="{5D0634EF-DD2A-3E9F-0B43-F8D3234F27DE}"/>
                    </a:ext>
                  </a:extLst>
                </p:cNvPr>
                <p:cNvSpPr/>
                <p:nvPr/>
              </p:nvSpPr>
              <p:spPr>
                <a:xfrm>
                  <a:off x="3527519" y="2185020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74" name="pl148">
                  <a:extLst>
                    <a:ext uri="{FF2B5EF4-FFF2-40B4-BE49-F238E27FC236}">
                      <a16:creationId xmlns:a16="http://schemas.microsoft.com/office/drawing/2014/main" id="{25A13785-A1E9-D1B2-73C6-7BCA6B9CCB1E}"/>
                    </a:ext>
                  </a:extLst>
                </p:cNvPr>
                <p:cNvSpPr/>
                <p:nvPr/>
              </p:nvSpPr>
              <p:spPr>
                <a:xfrm>
                  <a:off x="3767589" y="2141819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75" name="pl149">
                  <a:extLst>
                    <a:ext uri="{FF2B5EF4-FFF2-40B4-BE49-F238E27FC236}">
                      <a16:creationId xmlns:a16="http://schemas.microsoft.com/office/drawing/2014/main" id="{A74694C2-3F48-20A3-2FF1-64961607D239}"/>
                    </a:ext>
                  </a:extLst>
                </p:cNvPr>
                <p:cNvSpPr/>
                <p:nvPr/>
              </p:nvSpPr>
              <p:spPr>
                <a:xfrm>
                  <a:off x="2807308" y="1738603"/>
                  <a:ext cx="72021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1">
                      <a:moveTo>
                        <a:pt x="0" y="0"/>
                      </a:moveTo>
                      <a:lnTo>
                        <a:pt x="720211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76" name="pl150">
                  <a:extLst>
                    <a:ext uri="{FF2B5EF4-FFF2-40B4-BE49-F238E27FC236}">
                      <a16:creationId xmlns:a16="http://schemas.microsoft.com/office/drawing/2014/main" id="{52608B6F-5B95-2E51-4EDE-D3C4D31C1EB3}"/>
                    </a:ext>
                  </a:extLst>
                </p:cNvPr>
                <p:cNvSpPr/>
                <p:nvPr/>
              </p:nvSpPr>
              <p:spPr>
                <a:xfrm>
                  <a:off x="3527519" y="1882609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77" name="pl151">
                  <a:extLst>
                    <a:ext uri="{FF2B5EF4-FFF2-40B4-BE49-F238E27FC236}">
                      <a16:creationId xmlns:a16="http://schemas.microsoft.com/office/drawing/2014/main" id="{1D9203B3-34FB-E853-BD12-2DF0907AF868}"/>
                    </a:ext>
                  </a:extLst>
                </p:cNvPr>
                <p:cNvSpPr/>
                <p:nvPr/>
              </p:nvSpPr>
              <p:spPr>
                <a:xfrm>
                  <a:off x="3767589" y="1940211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78" name="pl152">
                  <a:extLst>
                    <a:ext uri="{FF2B5EF4-FFF2-40B4-BE49-F238E27FC236}">
                      <a16:creationId xmlns:a16="http://schemas.microsoft.com/office/drawing/2014/main" id="{17B2C6AE-4075-72BF-B6E3-FC1B05A04313}"/>
                    </a:ext>
                  </a:extLst>
                </p:cNvPr>
                <p:cNvSpPr/>
                <p:nvPr/>
              </p:nvSpPr>
              <p:spPr>
                <a:xfrm>
                  <a:off x="3527519" y="1565796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79" name="pl153">
                  <a:extLst>
                    <a:ext uri="{FF2B5EF4-FFF2-40B4-BE49-F238E27FC236}">
                      <a16:creationId xmlns:a16="http://schemas.microsoft.com/office/drawing/2014/main" id="{31D56AD5-F7D0-A6F3-B0E2-4BF08BE05832}"/>
                    </a:ext>
                  </a:extLst>
                </p:cNvPr>
                <p:cNvSpPr/>
                <p:nvPr/>
              </p:nvSpPr>
              <p:spPr>
                <a:xfrm>
                  <a:off x="3767589" y="1623398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80" name="pl154">
                  <a:extLst>
                    <a:ext uri="{FF2B5EF4-FFF2-40B4-BE49-F238E27FC236}">
                      <a16:creationId xmlns:a16="http://schemas.microsoft.com/office/drawing/2014/main" id="{153D6D88-C0C3-83E4-8E1D-02CCFD8FC5E6}"/>
                    </a:ext>
                  </a:extLst>
                </p:cNvPr>
                <p:cNvSpPr/>
                <p:nvPr/>
              </p:nvSpPr>
              <p:spPr>
                <a:xfrm>
                  <a:off x="3767589" y="1508194"/>
                  <a:ext cx="24007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0070">
                      <a:moveTo>
                        <a:pt x="0" y="0"/>
                      </a:moveTo>
                      <a:lnTo>
                        <a:pt x="24007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81" name="pl155">
                  <a:extLst>
                    <a:ext uri="{FF2B5EF4-FFF2-40B4-BE49-F238E27FC236}">
                      <a16:creationId xmlns:a16="http://schemas.microsoft.com/office/drawing/2014/main" id="{ED0E1D06-F3B8-4B45-8EDB-CA3585CB9B8D}"/>
                    </a:ext>
                  </a:extLst>
                </p:cNvPr>
                <p:cNvSpPr/>
                <p:nvPr/>
              </p:nvSpPr>
              <p:spPr>
                <a:xfrm>
                  <a:off x="2327167" y="5737928"/>
                  <a:ext cx="0" cy="14440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444086">
                      <a:moveTo>
                        <a:pt x="0" y="0"/>
                      </a:moveTo>
                      <a:lnTo>
                        <a:pt x="0" y="1444086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82" name="pl156">
                  <a:extLst>
                    <a:ext uri="{FF2B5EF4-FFF2-40B4-BE49-F238E27FC236}">
                      <a16:creationId xmlns:a16="http://schemas.microsoft.com/office/drawing/2014/main" id="{12C1A111-2CA4-1130-0642-5388FFFB51B2}"/>
                    </a:ext>
                  </a:extLst>
                </p:cNvPr>
                <p:cNvSpPr/>
                <p:nvPr/>
              </p:nvSpPr>
              <p:spPr>
                <a:xfrm>
                  <a:off x="4007660" y="7038009"/>
                  <a:ext cx="0" cy="864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86403">
                      <a:moveTo>
                        <a:pt x="0" y="0"/>
                      </a:moveTo>
                      <a:lnTo>
                        <a:pt x="0" y="86403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83" name="pl157">
                  <a:extLst>
                    <a:ext uri="{FF2B5EF4-FFF2-40B4-BE49-F238E27FC236}">
                      <a16:creationId xmlns:a16="http://schemas.microsoft.com/office/drawing/2014/main" id="{01F9CE1C-94EC-E807-568A-7F2E86145D59}"/>
                    </a:ext>
                  </a:extLst>
                </p:cNvPr>
                <p:cNvSpPr/>
                <p:nvPr/>
              </p:nvSpPr>
              <p:spPr>
                <a:xfrm>
                  <a:off x="4007660" y="7038009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84" name="pl158">
                  <a:extLst>
                    <a:ext uri="{FF2B5EF4-FFF2-40B4-BE49-F238E27FC236}">
                      <a16:creationId xmlns:a16="http://schemas.microsoft.com/office/drawing/2014/main" id="{A2F1C7B5-A829-0BD1-AB48-D93AFFB66B58}"/>
                    </a:ext>
                  </a:extLst>
                </p:cNvPr>
                <p:cNvSpPr/>
                <p:nvPr/>
              </p:nvSpPr>
              <p:spPr>
                <a:xfrm>
                  <a:off x="4007660" y="7009208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85" name="pl159">
                  <a:extLst>
                    <a:ext uri="{FF2B5EF4-FFF2-40B4-BE49-F238E27FC236}">
                      <a16:creationId xmlns:a16="http://schemas.microsoft.com/office/drawing/2014/main" id="{D4A665C4-6A22-BE53-EA5A-83A4B6118152}"/>
                    </a:ext>
                  </a:extLst>
                </p:cNvPr>
                <p:cNvSpPr/>
                <p:nvPr/>
              </p:nvSpPr>
              <p:spPr>
                <a:xfrm>
                  <a:off x="4007660" y="6951606"/>
                  <a:ext cx="0" cy="864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86403">
                      <a:moveTo>
                        <a:pt x="0" y="86403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86" name="pl160">
                  <a:extLst>
                    <a:ext uri="{FF2B5EF4-FFF2-40B4-BE49-F238E27FC236}">
                      <a16:creationId xmlns:a16="http://schemas.microsoft.com/office/drawing/2014/main" id="{A45BA54C-B847-3EBA-E687-8FB3228824DA}"/>
                    </a:ext>
                  </a:extLst>
                </p:cNvPr>
                <p:cNvSpPr/>
                <p:nvPr/>
              </p:nvSpPr>
              <p:spPr>
                <a:xfrm>
                  <a:off x="4007660" y="6778799"/>
                  <a:ext cx="0" cy="11520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15204">
                      <a:moveTo>
                        <a:pt x="0" y="0"/>
                      </a:moveTo>
                      <a:lnTo>
                        <a:pt x="0" y="115204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87" name="pl161">
                  <a:extLst>
                    <a:ext uri="{FF2B5EF4-FFF2-40B4-BE49-F238E27FC236}">
                      <a16:creationId xmlns:a16="http://schemas.microsoft.com/office/drawing/2014/main" id="{D317B7E8-8709-9829-E851-F6DBBDFA62DD}"/>
                    </a:ext>
                  </a:extLst>
                </p:cNvPr>
                <p:cNvSpPr/>
                <p:nvPr/>
              </p:nvSpPr>
              <p:spPr>
                <a:xfrm>
                  <a:off x="4007660" y="6778799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0"/>
                      </a:moveTo>
                      <a:lnTo>
                        <a:pt x="0" y="576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88" name="pl162">
                  <a:extLst>
                    <a:ext uri="{FF2B5EF4-FFF2-40B4-BE49-F238E27FC236}">
                      <a16:creationId xmlns:a16="http://schemas.microsoft.com/office/drawing/2014/main" id="{97F41D2D-2EC5-96AA-B63B-677774BF1665}"/>
                    </a:ext>
                  </a:extLst>
                </p:cNvPr>
                <p:cNvSpPr/>
                <p:nvPr/>
              </p:nvSpPr>
              <p:spPr>
                <a:xfrm>
                  <a:off x="4007660" y="6778799"/>
                  <a:ext cx="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89" name="pl163">
                  <a:extLst>
                    <a:ext uri="{FF2B5EF4-FFF2-40B4-BE49-F238E27FC236}">
                      <a16:creationId xmlns:a16="http://schemas.microsoft.com/office/drawing/2014/main" id="{A9871400-0E46-A977-8E46-802605EE2D06}"/>
                    </a:ext>
                  </a:extLst>
                </p:cNvPr>
                <p:cNvSpPr/>
                <p:nvPr/>
              </p:nvSpPr>
              <p:spPr>
                <a:xfrm>
                  <a:off x="4007660" y="6721197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576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90" name="pl164">
                  <a:extLst>
                    <a:ext uri="{FF2B5EF4-FFF2-40B4-BE49-F238E27FC236}">
                      <a16:creationId xmlns:a16="http://schemas.microsoft.com/office/drawing/2014/main" id="{49E8A3B4-325D-6BED-86E0-55786AC52E34}"/>
                    </a:ext>
                  </a:extLst>
                </p:cNvPr>
                <p:cNvSpPr/>
                <p:nvPr/>
              </p:nvSpPr>
              <p:spPr>
                <a:xfrm>
                  <a:off x="4007660" y="6663595"/>
                  <a:ext cx="0" cy="11520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15204">
                      <a:moveTo>
                        <a:pt x="0" y="115204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91" name="pl165">
                  <a:extLst>
                    <a:ext uri="{FF2B5EF4-FFF2-40B4-BE49-F238E27FC236}">
                      <a16:creationId xmlns:a16="http://schemas.microsoft.com/office/drawing/2014/main" id="{3519BC39-61C1-7029-00B0-776A2611F954}"/>
                    </a:ext>
                  </a:extLst>
                </p:cNvPr>
                <p:cNvSpPr/>
                <p:nvPr/>
              </p:nvSpPr>
              <p:spPr>
                <a:xfrm>
                  <a:off x="3767589" y="6605992"/>
                  <a:ext cx="0" cy="384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38401">
                      <a:moveTo>
                        <a:pt x="0" y="384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92" name="pl166">
                  <a:extLst>
                    <a:ext uri="{FF2B5EF4-FFF2-40B4-BE49-F238E27FC236}">
                      <a16:creationId xmlns:a16="http://schemas.microsoft.com/office/drawing/2014/main" id="{7AE37915-F87B-F7D6-3741-698BF81B40D3}"/>
                    </a:ext>
                  </a:extLst>
                </p:cNvPr>
                <p:cNvSpPr/>
                <p:nvPr/>
              </p:nvSpPr>
              <p:spPr>
                <a:xfrm>
                  <a:off x="3767589" y="6548390"/>
                  <a:ext cx="0" cy="960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96003">
                      <a:moveTo>
                        <a:pt x="0" y="96003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93" name="pl167">
                  <a:extLst>
                    <a:ext uri="{FF2B5EF4-FFF2-40B4-BE49-F238E27FC236}">
                      <a16:creationId xmlns:a16="http://schemas.microsoft.com/office/drawing/2014/main" id="{12B0A6DB-9087-6DB4-2FEB-A95F0302CFEA}"/>
                    </a:ext>
                  </a:extLst>
                </p:cNvPr>
                <p:cNvSpPr/>
                <p:nvPr/>
              </p:nvSpPr>
              <p:spPr>
                <a:xfrm>
                  <a:off x="3767589" y="6303581"/>
                  <a:ext cx="0" cy="18720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87207">
                      <a:moveTo>
                        <a:pt x="0" y="0"/>
                      </a:moveTo>
                      <a:lnTo>
                        <a:pt x="0" y="187207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94" name="pl168">
                  <a:extLst>
                    <a:ext uri="{FF2B5EF4-FFF2-40B4-BE49-F238E27FC236}">
                      <a16:creationId xmlns:a16="http://schemas.microsoft.com/office/drawing/2014/main" id="{E9111BFB-04DB-B44D-152D-E775125CC592}"/>
                    </a:ext>
                  </a:extLst>
                </p:cNvPr>
                <p:cNvSpPr/>
                <p:nvPr/>
              </p:nvSpPr>
              <p:spPr>
                <a:xfrm>
                  <a:off x="4007660" y="6404385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95" name="pl169">
                  <a:extLst>
                    <a:ext uri="{FF2B5EF4-FFF2-40B4-BE49-F238E27FC236}">
                      <a16:creationId xmlns:a16="http://schemas.microsoft.com/office/drawing/2014/main" id="{9EE2873C-677C-B8D5-F28C-7DACD47C3AE9}"/>
                    </a:ext>
                  </a:extLst>
                </p:cNvPr>
                <p:cNvSpPr/>
                <p:nvPr/>
              </p:nvSpPr>
              <p:spPr>
                <a:xfrm>
                  <a:off x="4007660" y="6375583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96" name="pl170">
                  <a:extLst>
                    <a:ext uri="{FF2B5EF4-FFF2-40B4-BE49-F238E27FC236}">
                      <a16:creationId xmlns:a16="http://schemas.microsoft.com/office/drawing/2014/main" id="{697C9260-0BB5-B40C-83AD-07B04B6A0A53}"/>
                    </a:ext>
                  </a:extLst>
                </p:cNvPr>
                <p:cNvSpPr/>
                <p:nvPr/>
              </p:nvSpPr>
              <p:spPr>
                <a:xfrm>
                  <a:off x="4007660" y="6231578"/>
                  <a:ext cx="0" cy="864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86403">
                      <a:moveTo>
                        <a:pt x="0" y="0"/>
                      </a:moveTo>
                      <a:lnTo>
                        <a:pt x="0" y="86403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97" name="pl171">
                  <a:extLst>
                    <a:ext uri="{FF2B5EF4-FFF2-40B4-BE49-F238E27FC236}">
                      <a16:creationId xmlns:a16="http://schemas.microsoft.com/office/drawing/2014/main" id="{CA7392FC-B0BA-4231-090C-2210DC9103CD}"/>
                    </a:ext>
                  </a:extLst>
                </p:cNvPr>
                <p:cNvSpPr/>
                <p:nvPr/>
              </p:nvSpPr>
              <p:spPr>
                <a:xfrm>
                  <a:off x="4007660" y="6231578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98" name="pl172">
                  <a:extLst>
                    <a:ext uri="{FF2B5EF4-FFF2-40B4-BE49-F238E27FC236}">
                      <a16:creationId xmlns:a16="http://schemas.microsoft.com/office/drawing/2014/main" id="{43464130-7EA6-5579-D71D-89A755E43DB8}"/>
                    </a:ext>
                  </a:extLst>
                </p:cNvPr>
                <p:cNvSpPr/>
                <p:nvPr/>
              </p:nvSpPr>
              <p:spPr>
                <a:xfrm>
                  <a:off x="4007660" y="6202777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99" name="pl173">
                  <a:extLst>
                    <a:ext uri="{FF2B5EF4-FFF2-40B4-BE49-F238E27FC236}">
                      <a16:creationId xmlns:a16="http://schemas.microsoft.com/office/drawing/2014/main" id="{269CC6C7-CC8B-21A7-B0C8-C9BA20AD0D13}"/>
                    </a:ext>
                  </a:extLst>
                </p:cNvPr>
                <p:cNvSpPr/>
                <p:nvPr/>
              </p:nvSpPr>
              <p:spPr>
                <a:xfrm>
                  <a:off x="4007660" y="6145174"/>
                  <a:ext cx="0" cy="864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86403">
                      <a:moveTo>
                        <a:pt x="0" y="86403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00" name="pl174">
                  <a:extLst>
                    <a:ext uri="{FF2B5EF4-FFF2-40B4-BE49-F238E27FC236}">
                      <a16:creationId xmlns:a16="http://schemas.microsoft.com/office/drawing/2014/main" id="{8E4A3514-8EED-0C6E-6A69-AEFA451BA2B0}"/>
                    </a:ext>
                  </a:extLst>
                </p:cNvPr>
                <p:cNvSpPr/>
                <p:nvPr/>
              </p:nvSpPr>
              <p:spPr>
                <a:xfrm>
                  <a:off x="3767589" y="6087572"/>
                  <a:ext cx="0" cy="216008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16008">
                      <a:moveTo>
                        <a:pt x="0" y="216008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01" name="pl175">
                  <a:extLst>
                    <a:ext uri="{FF2B5EF4-FFF2-40B4-BE49-F238E27FC236}">
                      <a16:creationId xmlns:a16="http://schemas.microsoft.com/office/drawing/2014/main" id="{B04FEAE7-ECB6-2A64-CC8C-4C666C6C82EF}"/>
                    </a:ext>
                  </a:extLst>
                </p:cNvPr>
                <p:cNvSpPr/>
                <p:nvPr/>
              </p:nvSpPr>
              <p:spPr>
                <a:xfrm>
                  <a:off x="3287448" y="5767419"/>
                  <a:ext cx="0" cy="26255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62551">
                      <a:moveTo>
                        <a:pt x="0" y="0"/>
                      </a:moveTo>
                      <a:lnTo>
                        <a:pt x="0" y="26255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02" name="pl176">
                  <a:extLst>
                    <a:ext uri="{FF2B5EF4-FFF2-40B4-BE49-F238E27FC236}">
                      <a16:creationId xmlns:a16="http://schemas.microsoft.com/office/drawing/2014/main" id="{4F61890E-566A-D1D4-C616-927EB53063E6}"/>
                    </a:ext>
                  </a:extLst>
                </p:cNvPr>
                <p:cNvSpPr/>
                <p:nvPr/>
              </p:nvSpPr>
              <p:spPr>
                <a:xfrm>
                  <a:off x="4007660" y="5943567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03" name="pl177">
                  <a:extLst>
                    <a:ext uri="{FF2B5EF4-FFF2-40B4-BE49-F238E27FC236}">
                      <a16:creationId xmlns:a16="http://schemas.microsoft.com/office/drawing/2014/main" id="{EE90D79E-E8D9-5CEB-E30D-6DC8A80F7F06}"/>
                    </a:ext>
                  </a:extLst>
                </p:cNvPr>
                <p:cNvSpPr/>
                <p:nvPr/>
              </p:nvSpPr>
              <p:spPr>
                <a:xfrm>
                  <a:off x="4007660" y="5914766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04" name="pl178">
                  <a:extLst>
                    <a:ext uri="{FF2B5EF4-FFF2-40B4-BE49-F238E27FC236}">
                      <a16:creationId xmlns:a16="http://schemas.microsoft.com/office/drawing/2014/main" id="{5801016F-2446-CFA3-F63F-1590A4BA07E6}"/>
                    </a:ext>
                  </a:extLst>
                </p:cNvPr>
                <p:cNvSpPr/>
                <p:nvPr/>
              </p:nvSpPr>
              <p:spPr>
                <a:xfrm>
                  <a:off x="4007660" y="5828362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05" name="pl179">
                  <a:extLst>
                    <a:ext uri="{FF2B5EF4-FFF2-40B4-BE49-F238E27FC236}">
                      <a16:creationId xmlns:a16="http://schemas.microsoft.com/office/drawing/2014/main" id="{EAA008E6-F99E-E585-AA0E-E3995F48F1E5}"/>
                    </a:ext>
                  </a:extLst>
                </p:cNvPr>
                <p:cNvSpPr/>
                <p:nvPr/>
              </p:nvSpPr>
              <p:spPr>
                <a:xfrm>
                  <a:off x="4007660" y="5799561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06" name="pl180">
                  <a:extLst>
                    <a:ext uri="{FF2B5EF4-FFF2-40B4-BE49-F238E27FC236}">
                      <a16:creationId xmlns:a16="http://schemas.microsoft.com/office/drawing/2014/main" id="{D51FDE93-1C24-FEE0-EE91-0C967093D798}"/>
                    </a:ext>
                  </a:extLst>
                </p:cNvPr>
                <p:cNvSpPr/>
                <p:nvPr/>
              </p:nvSpPr>
              <p:spPr>
                <a:xfrm>
                  <a:off x="3287448" y="5741959"/>
                  <a:ext cx="0" cy="2546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5460">
                      <a:moveTo>
                        <a:pt x="0" y="2546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07" name="pl181">
                  <a:extLst>
                    <a:ext uri="{FF2B5EF4-FFF2-40B4-BE49-F238E27FC236}">
                      <a16:creationId xmlns:a16="http://schemas.microsoft.com/office/drawing/2014/main" id="{B4A5F6A3-0430-3A11-E95D-79914B2C63BA}"/>
                    </a:ext>
                  </a:extLst>
                </p:cNvPr>
                <p:cNvSpPr/>
                <p:nvPr/>
              </p:nvSpPr>
              <p:spPr>
                <a:xfrm>
                  <a:off x="4007660" y="5655555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08" name="pl182">
                  <a:extLst>
                    <a:ext uri="{FF2B5EF4-FFF2-40B4-BE49-F238E27FC236}">
                      <a16:creationId xmlns:a16="http://schemas.microsoft.com/office/drawing/2014/main" id="{B92E851A-3ECC-C43C-36B4-C5757042BDBD}"/>
                    </a:ext>
                  </a:extLst>
                </p:cNvPr>
                <p:cNvSpPr/>
                <p:nvPr/>
              </p:nvSpPr>
              <p:spPr>
                <a:xfrm>
                  <a:off x="4007660" y="5626754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09" name="pl183">
                  <a:extLst>
                    <a:ext uri="{FF2B5EF4-FFF2-40B4-BE49-F238E27FC236}">
                      <a16:creationId xmlns:a16="http://schemas.microsoft.com/office/drawing/2014/main" id="{F002B6E8-6BE2-9570-1D95-1086352747A1}"/>
                    </a:ext>
                  </a:extLst>
                </p:cNvPr>
                <p:cNvSpPr/>
                <p:nvPr/>
              </p:nvSpPr>
              <p:spPr>
                <a:xfrm>
                  <a:off x="4007660" y="5453948"/>
                  <a:ext cx="0" cy="11520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15204">
                      <a:moveTo>
                        <a:pt x="0" y="0"/>
                      </a:moveTo>
                      <a:lnTo>
                        <a:pt x="0" y="115204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10" name="pl184">
                  <a:extLst>
                    <a:ext uri="{FF2B5EF4-FFF2-40B4-BE49-F238E27FC236}">
                      <a16:creationId xmlns:a16="http://schemas.microsoft.com/office/drawing/2014/main" id="{1F02AA7F-028A-9315-214C-7D8851768A21}"/>
                    </a:ext>
                  </a:extLst>
                </p:cNvPr>
                <p:cNvSpPr/>
                <p:nvPr/>
              </p:nvSpPr>
              <p:spPr>
                <a:xfrm>
                  <a:off x="4007660" y="5453948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0"/>
                      </a:moveTo>
                      <a:lnTo>
                        <a:pt x="0" y="576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11" name="pl185">
                  <a:extLst>
                    <a:ext uri="{FF2B5EF4-FFF2-40B4-BE49-F238E27FC236}">
                      <a16:creationId xmlns:a16="http://schemas.microsoft.com/office/drawing/2014/main" id="{9DCC4D7F-BF83-D3E3-17E9-4A84FAEFB5A5}"/>
                    </a:ext>
                  </a:extLst>
                </p:cNvPr>
                <p:cNvSpPr/>
                <p:nvPr/>
              </p:nvSpPr>
              <p:spPr>
                <a:xfrm>
                  <a:off x="4007660" y="5453948"/>
                  <a:ext cx="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12" name="pl186">
                  <a:extLst>
                    <a:ext uri="{FF2B5EF4-FFF2-40B4-BE49-F238E27FC236}">
                      <a16:creationId xmlns:a16="http://schemas.microsoft.com/office/drawing/2014/main" id="{602A9D24-8737-11FA-1149-B277D0BE46D2}"/>
                    </a:ext>
                  </a:extLst>
                </p:cNvPr>
                <p:cNvSpPr/>
                <p:nvPr/>
              </p:nvSpPr>
              <p:spPr>
                <a:xfrm>
                  <a:off x="4007660" y="5396345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576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13" name="pl187">
                  <a:extLst>
                    <a:ext uri="{FF2B5EF4-FFF2-40B4-BE49-F238E27FC236}">
                      <a16:creationId xmlns:a16="http://schemas.microsoft.com/office/drawing/2014/main" id="{54D89764-E8A4-D4EC-239C-F62C85618C65}"/>
                    </a:ext>
                  </a:extLst>
                </p:cNvPr>
                <p:cNvSpPr/>
                <p:nvPr/>
              </p:nvSpPr>
              <p:spPr>
                <a:xfrm>
                  <a:off x="4007660" y="5338743"/>
                  <a:ext cx="0" cy="11520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15204">
                      <a:moveTo>
                        <a:pt x="0" y="115204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14" name="pl188">
                  <a:extLst>
                    <a:ext uri="{FF2B5EF4-FFF2-40B4-BE49-F238E27FC236}">
                      <a16:creationId xmlns:a16="http://schemas.microsoft.com/office/drawing/2014/main" id="{008C287E-15E7-D177-DFD0-0213E76A52D3}"/>
                    </a:ext>
                  </a:extLst>
                </p:cNvPr>
                <p:cNvSpPr/>
                <p:nvPr/>
              </p:nvSpPr>
              <p:spPr>
                <a:xfrm>
                  <a:off x="3767589" y="4837604"/>
                  <a:ext cx="0" cy="44353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443537">
                      <a:moveTo>
                        <a:pt x="0" y="0"/>
                      </a:moveTo>
                      <a:lnTo>
                        <a:pt x="0" y="443537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15" name="pl189">
                  <a:extLst>
                    <a:ext uri="{FF2B5EF4-FFF2-40B4-BE49-F238E27FC236}">
                      <a16:creationId xmlns:a16="http://schemas.microsoft.com/office/drawing/2014/main" id="{39E395E2-5AA4-0F05-74B5-76135D7244AA}"/>
                    </a:ext>
                  </a:extLst>
                </p:cNvPr>
                <p:cNvSpPr/>
                <p:nvPr/>
              </p:nvSpPr>
              <p:spPr>
                <a:xfrm>
                  <a:off x="3767589" y="4837604"/>
                  <a:ext cx="0" cy="38593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385935">
                      <a:moveTo>
                        <a:pt x="0" y="0"/>
                      </a:moveTo>
                      <a:lnTo>
                        <a:pt x="0" y="385935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16" name="pl190">
                  <a:extLst>
                    <a:ext uri="{FF2B5EF4-FFF2-40B4-BE49-F238E27FC236}">
                      <a16:creationId xmlns:a16="http://schemas.microsoft.com/office/drawing/2014/main" id="{FDBDD864-599C-4960-3854-B1C73E9E6D92}"/>
                    </a:ext>
                  </a:extLst>
                </p:cNvPr>
                <p:cNvSpPr/>
                <p:nvPr/>
              </p:nvSpPr>
              <p:spPr>
                <a:xfrm>
                  <a:off x="3767589" y="4837604"/>
                  <a:ext cx="0" cy="32833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328332">
                      <a:moveTo>
                        <a:pt x="0" y="0"/>
                      </a:moveTo>
                      <a:lnTo>
                        <a:pt x="0" y="32833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17" name="pl191">
                  <a:extLst>
                    <a:ext uri="{FF2B5EF4-FFF2-40B4-BE49-F238E27FC236}">
                      <a16:creationId xmlns:a16="http://schemas.microsoft.com/office/drawing/2014/main" id="{52F8C3A5-46E4-2613-B116-DBD63F1DF2EA}"/>
                    </a:ext>
                  </a:extLst>
                </p:cNvPr>
                <p:cNvSpPr/>
                <p:nvPr/>
              </p:nvSpPr>
              <p:spPr>
                <a:xfrm>
                  <a:off x="3767589" y="4837604"/>
                  <a:ext cx="0" cy="27073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70730">
                      <a:moveTo>
                        <a:pt x="0" y="0"/>
                      </a:moveTo>
                      <a:lnTo>
                        <a:pt x="0" y="27073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18" name="pl192">
                  <a:extLst>
                    <a:ext uri="{FF2B5EF4-FFF2-40B4-BE49-F238E27FC236}">
                      <a16:creationId xmlns:a16="http://schemas.microsoft.com/office/drawing/2014/main" id="{5097065B-4F20-C906-F4BF-679A6F62750F}"/>
                    </a:ext>
                  </a:extLst>
                </p:cNvPr>
                <p:cNvSpPr/>
                <p:nvPr/>
              </p:nvSpPr>
              <p:spPr>
                <a:xfrm>
                  <a:off x="3767589" y="4837604"/>
                  <a:ext cx="0" cy="213128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13128">
                      <a:moveTo>
                        <a:pt x="0" y="0"/>
                      </a:moveTo>
                      <a:lnTo>
                        <a:pt x="0" y="213128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19" name="pl193">
                  <a:extLst>
                    <a:ext uri="{FF2B5EF4-FFF2-40B4-BE49-F238E27FC236}">
                      <a16:creationId xmlns:a16="http://schemas.microsoft.com/office/drawing/2014/main" id="{96A5F0D8-AE76-78B3-8D7E-9F0B20DA28B0}"/>
                    </a:ext>
                  </a:extLst>
                </p:cNvPr>
                <p:cNvSpPr/>
                <p:nvPr/>
              </p:nvSpPr>
              <p:spPr>
                <a:xfrm>
                  <a:off x="3767589" y="4837604"/>
                  <a:ext cx="0" cy="15552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55526">
                      <a:moveTo>
                        <a:pt x="0" y="0"/>
                      </a:moveTo>
                      <a:lnTo>
                        <a:pt x="0" y="155526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20" name="pl194">
                  <a:extLst>
                    <a:ext uri="{FF2B5EF4-FFF2-40B4-BE49-F238E27FC236}">
                      <a16:creationId xmlns:a16="http://schemas.microsoft.com/office/drawing/2014/main" id="{2D69190D-0CF5-A953-1A09-5B35D6CE2FDD}"/>
                    </a:ext>
                  </a:extLst>
                </p:cNvPr>
                <p:cNvSpPr/>
                <p:nvPr/>
              </p:nvSpPr>
              <p:spPr>
                <a:xfrm>
                  <a:off x="3767589" y="4837604"/>
                  <a:ext cx="0" cy="9792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97923">
                      <a:moveTo>
                        <a:pt x="0" y="0"/>
                      </a:moveTo>
                      <a:lnTo>
                        <a:pt x="0" y="97923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21" name="pl195">
                  <a:extLst>
                    <a:ext uri="{FF2B5EF4-FFF2-40B4-BE49-F238E27FC236}">
                      <a16:creationId xmlns:a16="http://schemas.microsoft.com/office/drawing/2014/main" id="{7ED99756-F9CD-8620-4D0F-3B28DB7C3847}"/>
                    </a:ext>
                  </a:extLst>
                </p:cNvPr>
                <p:cNvSpPr/>
                <p:nvPr/>
              </p:nvSpPr>
              <p:spPr>
                <a:xfrm>
                  <a:off x="3767589" y="4837604"/>
                  <a:ext cx="0" cy="4032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40321">
                      <a:moveTo>
                        <a:pt x="0" y="0"/>
                      </a:moveTo>
                      <a:lnTo>
                        <a:pt x="0" y="4032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22" name="pl196">
                  <a:extLst>
                    <a:ext uri="{FF2B5EF4-FFF2-40B4-BE49-F238E27FC236}">
                      <a16:creationId xmlns:a16="http://schemas.microsoft.com/office/drawing/2014/main" id="{ABB2B188-3CCA-FE54-C6A0-5C128D87D5FE}"/>
                    </a:ext>
                  </a:extLst>
                </p:cNvPr>
                <p:cNvSpPr/>
                <p:nvPr/>
              </p:nvSpPr>
              <p:spPr>
                <a:xfrm>
                  <a:off x="3767589" y="4820323"/>
                  <a:ext cx="0" cy="1728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7280">
                      <a:moveTo>
                        <a:pt x="0" y="1728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23" name="pl197">
                  <a:extLst>
                    <a:ext uri="{FF2B5EF4-FFF2-40B4-BE49-F238E27FC236}">
                      <a16:creationId xmlns:a16="http://schemas.microsoft.com/office/drawing/2014/main" id="{80A1A74A-8E38-3846-3D43-3C7F2767D052}"/>
                    </a:ext>
                  </a:extLst>
                </p:cNvPr>
                <p:cNvSpPr/>
                <p:nvPr/>
              </p:nvSpPr>
              <p:spPr>
                <a:xfrm>
                  <a:off x="3767589" y="4762721"/>
                  <a:ext cx="0" cy="7488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74882">
                      <a:moveTo>
                        <a:pt x="0" y="7488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24" name="pl198">
                  <a:extLst>
                    <a:ext uri="{FF2B5EF4-FFF2-40B4-BE49-F238E27FC236}">
                      <a16:creationId xmlns:a16="http://schemas.microsoft.com/office/drawing/2014/main" id="{6AB6998F-2303-E904-050D-3B00D108E8CE}"/>
                    </a:ext>
                  </a:extLst>
                </p:cNvPr>
                <p:cNvSpPr/>
                <p:nvPr/>
              </p:nvSpPr>
              <p:spPr>
                <a:xfrm>
                  <a:off x="3767589" y="4705118"/>
                  <a:ext cx="0" cy="13248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32485">
                      <a:moveTo>
                        <a:pt x="0" y="132485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25" name="pl199">
                  <a:extLst>
                    <a:ext uri="{FF2B5EF4-FFF2-40B4-BE49-F238E27FC236}">
                      <a16:creationId xmlns:a16="http://schemas.microsoft.com/office/drawing/2014/main" id="{18168CA3-B973-1C3F-8860-83E587600C54}"/>
                    </a:ext>
                  </a:extLst>
                </p:cNvPr>
                <p:cNvSpPr/>
                <p:nvPr/>
              </p:nvSpPr>
              <p:spPr>
                <a:xfrm>
                  <a:off x="4007660" y="4561113"/>
                  <a:ext cx="0" cy="864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86403">
                      <a:moveTo>
                        <a:pt x="0" y="0"/>
                      </a:moveTo>
                      <a:lnTo>
                        <a:pt x="0" y="86403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26" name="pl200">
                  <a:extLst>
                    <a:ext uri="{FF2B5EF4-FFF2-40B4-BE49-F238E27FC236}">
                      <a16:creationId xmlns:a16="http://schemas.microsoft.com/office/drawing/2014/main" id="{04527F93-207B-B104-B73E-DA38570BE765}"/>
                    </a:ext>
                  </a:extLst>
                </p:cNvPr>
                <p:cNvSpPr/>
                <p:nvPr/>
              </p:nvSpPr>
              <p:spPr>
                <a:xfrm>
                  <a:off x="4007660" y="4561113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27" name="pl201">
                  <a:extLst>
                    <a:ext uri="{FF2B5EF4-FFF2-40B4-BE49-F238E27FC236}">
                      <a16:creationId xmlns:a16="http://schemas.microsoft.com/office/drawing/2014/main" id="{F2342621-5683-6CB1-952F-EE110B9AA959}"/>
                    </a:ext>
                  </a:extLst>
                </p:cNvPr>
                <p:cNvSpPr/>
                <p:nvPr/>
              </p:nvSpPr>
              <p:spPr>
                <a:xfrm>
                  <a:off x="4007660" y="4532312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28" name="pl202">
                  <a:extLst>
                    <a:ext uri="{FF2B5EF4-FFF2-40B4-BE49-F238E27FC236}">
                      <a16:creationId xmlns:a16="http://schemas.microsoft.com/office/drawing/2014/main" id="{F2BF3857-33B8-E3AF-9D68-F62C7EC20A85}"/>
                    </a:ext>
                  </a:extLst>
                </p:cNvPr>
                <p:cNvSpPr/>
                <p:nvPr/>
              </p:nvSpPr>
              <p:spPr>
                <a:xfrm>
                  <a:off x="4007660" y="4474709"/>
                  <a:ext cx="0" cy="864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86403">
                      <a:moveTo>
                        <a:pt x="0" y="86403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29" name="pl203">
                  <a:extLst>
                    <a:ext uri="{FF2B5EF4-FFF2-40B4-BE49-F238E27FC236}">
                      <a16:creationId xmlns:a16="http://schemas.microsoft.com/office/drawing/2014/main" id="{A6DFDFA8-3753-36FE-9EBF-DE1E6EFCAD0E}"/>
                    </a:ext>
                  </a:extLst>
                </p:cNvPr>
                <p:cNvSpPr/>
                <p:nvPr/>
              </p:nvSpPr>
              <p:spPr>
                <a:xfrm>
                  <a:off x="3767589" y="4417107"/>
                  <a:ext cx="0" cy="4204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420496">
                      <a:moveTo>
                        <a:pt x="0" y="420496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30" name="pl204">
                  <a:extLst>
                    <a:ext uri="{FF2B5EF4-FFF2-40B4-BE49-F238E27FC236}">
                      <a16:creationId xmlns:a16="http://schemas.microsoft.com/office/drawing/2014/main" id="{9AC8092E-87E8-9808-C9BC-E7D8188B1CEB}"/>
                    </a:ext>
                  </a:extLst>
                </p:cNvPr>
                <p:cNvSpPr/>
                <p:nvPr/>
              </p:nvSpPr>
              <p:spPr>
                <a:xfrm>
                  <a:off x="3767589" y="4359505"/>
                  <a:ext cx="0" cy="478098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478098">
                      <a:moveTo>
                        <a:pt x="0" y="478098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31" name="pl205">
                  <a:extLst>
                    <a:ext uri="{FF2B5EF4-FFF2-40B4-BE49-F238E27FC236}">
                      <a16:creationId xmlns:a16="http://schemas.microsoft.com/office/drawing/2014/main" id="{45775B96-1BBB-6F30-D8CB-6FBBFDDF176D}"/>
                    </a:ext>
                  </a:extLst>
                </p:cNvPr>
                <p:cNvSpPr/>
                <p:nvPr/>
              </p:nvSpPr>
              <p:spPr>
                <a:xfrm>
                  <a:off x="3767589" y="4301903"/>
                  <a:ext cx="0" cy="5357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35700">
                      <a:moveTo>
                        <a:pt x="0" y="53570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32" name="pl206">
                  <a:extLst>
                    <a:ext uri="{FF2B5EF4-FFF2-40B4-BE49-F238E27FC236}">
                      <a16:creationId xmlns:a16="http://schemas.microsoft.com/office/drawing/2014/main" id="{370DE6A5-DB51-E65A-6D86-E1DA56E1C7CF}"/>
                    </a:ext>
                  </a:extLst>
                </p:cNvPr>
                <p:cNvSpPr/>
                <p:nvPr/>
              </p:nvSpPr>
              <p:spPr>
                <a:xfrm>
                  <a:off x="3527519" y="4244300"/>
                  <a:ext cx="0" cy="63132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631320">
                      <a:moveTo>
                        <a:pt x="0" y="63132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33" name="pl207">
                  <a:extLst>
                    <a:ext uri="{FF2B5EF4-FFF2-40B4-BE49-F238E27FC236}">
                      <a16:creationId xmlns:a16="http://schemas.microsoft.com/office/drawing/2014/main" id="{0AB9D31C-646B-6DA3-A1CD-5183ACE9981C}"/>
                    </a:ext>
                  </a:extLst>
                </p:cNvPr>
                <p:cNvSpPr/>
                <p:nvPr/>
              </p:nvSpPr>
              <p:spPr>
                <a:xfrm>
                  <a:off x="3527519" y="4186698"/>
                  <a:ext cx="0" cy="68892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688922">
                      <a:moveTo>
                        <a:pt x="0" y="68892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34" name="pl208">
                  <a:extLst>
                    <a:ext uri="{FF2B5EF4-FFF2-40B4-BE49-F238E27FC236}">
                      <a16:creationId xmlns:a16="http://schemas.microsoft.com/office/drawing/2014/main" id="{4C6CFD80-1322-ABB7-D602-E37DCA826B97}"/>
                    </a:ext>
                  </a:extLst>
                </p:cNvPr>
                <p:cNvSpPr/>
                <p:nvPr/>
              </p:nvSpPr>
              <p:spPr>
                <a:xfrm>
                  <a:off x="3287448" y="4047013"/>
                  <a:ext cx="0" cy="8208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82083">
                      <a:moveTo>
                        <a:pt x="0" y="0"/>
                      </a:moveTo>
                      <a:lnTo>
                        <a:pt x="0" y="82083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35" name="pl209">
                  <a:extLst>
                    <a:ext uri="{FF2B5EF4-FFF2-40B4-BE49-F238E27FC236}">
                      <a16:creationId xmlns:a16="http://schemas.microsoft.com/office/drawing/2014/main" id="{7532ABE5-8867-BBF5-ADF8-2FF2147B20FC}"/>
                    </a:ext>
                  </a:extLst>
                </p:cNvPr>
                <p:cNvSpPr/>
                <p:nvPr/>
              </p:nvSpPr>
              <p:spPr>
                <a:xfrm>
                  <a:off x="3527519" y="3964930"/>
                  <a:ext cx="0" cy="10656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06564">
                      <a:moveTo>
                        <a:pt x="0" y="0"/>
                      </a:moveTo>
                      <a:lnTo>
                        <a:pt x="0" y="106564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36" name="pl210">
                  <a:extLst>
                    <a:ext uri="{FF2B5EF4-FFF2-40B4-BE49-F238E27FC236}">
                      <a16:creationId xmlns:a16="http://schemas.microsoft.com/office/drawing/2014/main" id="{76ECC3EB-F689-28D7-A919-CC04606C3757}"/>
                    </a:ext>
                  </a:extLst>
                </p:cNvPr>
                <p:cNvSpPr/>
                <p:nvPr/>
              </p:nvSpPr>
              <p:spPr>
                <a:xfrm>
                  <a:off x="3767589" y="3858365"/>
                  <a:ext cx="0" cy="15552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55526">
                      <a:moveTo>
                        <a:pt x="0" y="0"/>
                      </a:moveTo>
                      <a:lnTo>
                        <a:pt x="0" y="155526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37" name="pl211">
                  <a:extLst>
                    <a:ext uri="{FF2B5EF4-FFF2-40B4-BE49-F238E27FC236}">
                      <a16:creationId xmlns:a16="http://schemas.microsoft.com/office/drawing/2014/main" id="{B609A976-7D4B-95AE-064A-352235536FB7}"/>
                    </a:ext>
                  </a:extLst>
                </p:cNvPr>
                <p:cNvSpPr/>
                <p:nvPr/>
              </p:nvSpPr>
              <p:spPr>
                <a:xfrm>
                  <a:off x="4007660" y="3927488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38" name="pl212">
                  <a:extLst>
                    <a:ext uri="{FF2B5EF4-FFF2-40B4-BE49-F238E27FC236}">
                      <a16:creationId xmlns:a16="http://schemas.microsoft.com/office/drawing/2014/main" id="{07934591-4FEE-3780-50B3-1A45255BDF5E}"/>
                    </a:ext>
                  </a:extLst>
                </p:cNvPr>
                <p:cNvSpPr/>
                <p:nvPr/>
              </p:nvSpPr>
              <p:spPr>
                <a:xfrm>
                  <a:off x="4007660" y="3898687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39" name="pl213">
                  <a:extLst>
                    <a:ext uri="{FF2B5EF4-FFF2-40B4-BE49-F238E27FC236}">
                      <a16:creationId xmlns:a16="http://schemas.microsoft.com/office/drawing/2014/main" id="{940EB79B-F033-D180-D650-E09A03F8F8EC}"/>
                    </a:ext>
                  </a:extLst>
                </p:cNvPr>
                <p:cNvSpPr/>
                <p:nvPr/>
              </p:nvSpPr>
              <p:spPr>
                <a:xfrm>
                  <a:off x="3767589" y="3841085"/>
                  <a:ext cx="0" cy="1728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7280">
                      <a:moveTo>
                        <a:pt x="0" y="1728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40" name="pl214">
                  <a:extLst>
                    <a:ext uri="{FF2B5EF4-FFF2-40B4-BE49-F238E27FC236}">
                      <a16:creationId xmlns:a16="http://schemas.microsoft.com/office/drawing/2014/main" id="{5166D6CE-2BA9-B027-50B7-6241D96EF31F}"/>
                    </a:ext>
                  </a:extLst>
                </p:cNvPr>
                <p:cNvSpPr/>
                <p:nvPr/>
              </p:nvSpPr>
              <p:spPr>
                <a:xfrm>
                  <a:off x="3767589" y="3783483"/>
                  <a:ext cx="0" cy="7488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74882">
                      <a:moveTo>
                        <a:pt x="0" y="7488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41" name="pl215">
                  <a:extLst>
                    <a:ext uri="{FF2B5EF4-FFF2-40B4-BE49-F238E27FC236}">
                      <a16:creationId xmlns:a16="http://schemas.microsoft.com/office/drawing/2014/main" id="{9300D1D3-3D5E-8940-990E-9EC5ED4CEBE3}"/>
                    </a:ext>
                  </a:extLst>
                </p:cNvPr>
                <p:cNvSpPr/>
                <p:nvPr/>
              </p:nvSpPr>
              <p:spPr>
                <a:xfrm>
                  <a:off x="3767589" y="3725880"/>
                  <a:ext cx="0" cy="13248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32485">
                      <a:moveTo>
                        <a:pt x="0" y="132485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42" name="pl216">
                  <a:extLst>
                    <a:ext uri="{FF2B5EF4-FFF2-40B4-BE49-F238E27FC236}">
                      <a16:creationId xmlns:a16="http://schemas.microsoft.com/office/drawing/2014/main" id="{2F1E400E-8081-97DC-8CD8-96061B42AC9E}"/>
                    </a:ext>
                  </a:extLst>
                </p:cNvPr>
                <p:cNvSpPr/>
                <p:nvPr/>
              </p:nvSpPr>
              <p:spPr>
                <a:xfrm>
                  <a:off x="3767589" y="3591475"/>
                  <a:ext cx="0" cy="768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76802">
                      <a:moveTo>
                        <a:pt x="0" y="0"/>
                      </a:moveTo>
                      <a:lnTo>
                        <a:pt x="0" y="768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43" name="pl217">
                  <a:extLst>
                    <a:ext uri="{FF2B5EF4-FFF2-40B4-BE49-F238E27FC236}">
                      <a16:creationId xmlns:a16="http://schemas.microsoft.com/office/drawing/2014/main" id="{DD886CED-2052-F1CB-7220-3CC793841323}"/>
                    </a:ext>
                  </a:extLst>
                </p:cNvPr>
                <p:cNvSpPr/>
                <p:nvPr/>
              </p:nvSpPr>
              <p:spPr>
                <a:xfrm>
                  <a:off x="3767589" y="3591475"/>
                  <a:ext cx="0" cy="192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9200">
                      <a:moveTo>
                        <a:pt x="0" y="0"/>
                      </a:moveTo>
                      <a:lnTo>
                        <a:pt x="0" y="1920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44" name="pl218">
                  <a:extLst>
                    <a:ext uri="{FF2B5EF4-FFF2-40B4-BE49-F238E27FC236}">
                      <a16:creationId xmlns:a16="http://schemas.microsoft.com/office/drawing/2014/main" id="{C6CF951E-790A-80A0-4CD0-46980F841AEE}"/>
                    </a:ext>
                  </a:extLst>
                </p:cNvPr>
                <p:cNvSpPr/>
                <p:nvPr/>
              </p:nvSpPr>
              <p:spPr>
                <a:xfrm>
                  <a:off x="4007660" y="3495471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0"/>
                      </a:moveTo>
                      <a:lnTo>
                        <a:pt x="0" y="576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45" name="pl219">
                  <a:extLst>
                    <a:ext uri="{FF2B5EF4-FFF2-40B4-BE49-F238E27FC236}">
                      <a16:creationId xmlns:a16="http://schemas.microsoft.com/office/drawing/2014/main" id="{9D35D5A9-9A4B-3DC9-C0AD-8C14C8F9EE12}"/>
                    </a:ext>
                  </a:extLst>
                </p:cNvPr>
                <p:cNvSpPr/>
                <p:nvPr/>
              </p:nvSpPr>
              <p:spPr>
                <a:xfrm>
                  <a:off x="4007660" y="3495471"/>
                  <a:ext cx="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46" name="pl220">
                  <a:extLst>
                    <a:ext uri="{FF2B5EF4-FFF2-40B4-BE49-F238E27FC236}">
                      <a16:creationId xmlns:a16="http://schemas.microsoft.com/office/drawing/2014/main" id="{02A9D754-6537-9738-B178-30AB7C43EF59}"/>
                    </a:ext>
                  </a:extLst>
                </p:cNvPr>
                <p:cNvSpPr/>
                <p:nvPr/>
              </p:nvSpPr>
              <p:spPr>
                <a:xfrm>
                  <a:off x="4007660" y="3437869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576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47" name="pl221">
                  <a:extLst>
                    <a:ext uri="{FF2B5EF4-FFF2-40B4-BE49-F238E27FC236}">
                      <a16:creationId xmlns:a16="http://schemas.microsoft.com/office/drawing/2014/main" id="{D16C3841-82FB-43E2-6211-64791077B6F9}"/>
                    </a:ext>
                  </a:extLst>
                </p:cNvPr>
                <p:cNvSpPr/>
                <p:nvPr/>
              </p:nvSpPr>
              <p:spPr>
                <a:xfrm>
                  <a:off x="3527519" y="3380267"/>
                  <a:ext cx="0" cy="10560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05604">
                      <a:moveTo>
                        <a:pt x="0" y="105604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48" name="pl222">
                  <a:extLst>
                    <a:ext uri="{FF2B5EF4-FFF2-40B4-BE49-F238E27FC236}">
                      <a16:creationId xmlns:a16="http://schemas.microsoft.com/office/drawing/2014/main" id="{CC483D7F-4C53-F953-4B21-EC50A62DA668}"/>
                    </a:ext>
                  </a:extLst>
                </p:cNvPr>
                <p:cNvSpPr/>
                <p:nvPr/>
              </p:nvSpPr>
              <p:spPr>
                <a:xfrm>
                  <a:off x="4007660" y="3293864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49" name="pl223">
                  <a:extLst>
                    <a:ext uri="{FF2B5EF4-FFF2-40B4-BE49-F238E27FC236}">
                      <a16:creationId xmlns:a16="http://schemas.microsoft.com/office/drawing/2014/main" id="{C986DBA9-4945-E1EC-1040-BBF3791E7BB3}"/>
                    </a:ext>
                  </a:extLst>
                </p:cNvPr>
                <p:cNvSpPr/>
                <p:nvPr/>
              </p:nvSpPr>
              <p:spPr>
                <a:xfrm>
                  <a:off x="4007660" y="3265062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50" name="pl224">
                  <a:extLst>
                    <a:ext uri="{FF2B5EF4-FFF2-40B4-BE49-F238E27FC236}">
                      <a16:creationId xmlns:a16="http://schemas.microsoft.com/office/drawing/2014/main" id="{6B79CA61-3D12-6F56-BCC0-13CE18C72EE1}"/>
                    </a:ext>
                  </a:extLst>
                </p:cNvPr>
                <p:cNvSpPr/>
                <p:nvPr/>
              </p:nvSpPr>
              <p:spPr>
                <a:xfrm>
                  <a:off x="3767589" y="3149858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0"/>
                      </a:moveTo>
                      <a:lnTo>
                        <a:pt x="0" y="576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51" name="pl225">
                  <a:extLst>
                    <a:ext uri="{FF2B5EF4-FFF2-40B4-BE49-F238E27FC236}">
                      <a16:creationId xmlns:a16="http://schemas.microsoft.com/office/drawing/2014/main" id="{4EA91F25-39AC-2EB0-D296-CA0B877CAA1D}"/>
                    </a:ext>
                  </a:extLst>
                </p:cNvPr>
                <p:cNvSpPr/>
                <p:nvPr/>
              </p:nvSpPr>
              <p:spPr>
                <a:xfrm>
                  <a:off x="4007660" y="3092256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0"/>
                      </a:moveTo>
                      <a:lnTo>
                        <a:pt x="0" y="576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52" name="pl226">
                  <a:extLst>
                    <a:ext uri="{FF2B5EF4-FFF2-40B4-BE49-F238E27FC236}">
                      <a16:creationId xmlns:a16="http://schemas.microsoft.com/office/drawing/2014/main" id="{C61A590C-BBEA-6309-0377-292F8127996D}"/>
                    </a:ext>
                  </a:extLst>
                </p:cNvPr>
                <p:cNvSpPr/>
                <p:nvPr/>
              </p:nvSpPr>
              <p:spPr>
                <a:xfrm>
                  <a:off x="4007660" y="3092256"/>
                  <a:ext cx="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53" name="pl227">
                  <a:extLst>
                    <a:ext uri="{FF2B5EF4-FFF2-40B4-BE49-F238E27FC236}">
                      <a16:creationId xmlns:a16="http://schemas.microsoft.com/office/drawing/2014/main" id="{B1960444-E697-B3A0-DFED-3FA159D3AE86}"/>
                    </a:ext>
                  </a:extLst>
                </p:cNvPr>
                <p:cNvSpPr/>
                <p:nvPr/>
              </p:nvSpPr>
              <p:spPr>
                <a:xfrm>
                  <a:off x="4007660" y="3034653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576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54" name="pl228">
                  <a:extLst>
                    <a:ext uri="{FF2B5EF4-FFF2-40B4-BE49-F238E27FC236}">
                      <a16:creationId xmlns:a16="http://schemas.microsoft.com/office/drawing/2014/main" id="{A6ADC569-F5B6-CA09-B21C-D5A55331D380}"/>
                    </a:ext>
                  </a:extLst>
                </p:cNvPr>
                <p:cNvSpPr/>
                <p:nvPr/>
              </p:nvSpPr>
              <p:spPr>
                <a:xfrm>
                  <a:off x="3287448" y="2861847"/>
                  <a:ext cx="0" cy="11520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15204">
                      <a:moveTo>
                        <a:pt x="0" y="0"/>
                      </a:moveTo>
                      <a:lnTo>
                        <a:pt x="0" y="115204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55" name="pl229">
                  <a:extLst>
                    <a:ext uri="{FF2B5EF4-FFF2-40B4-BE49-F238E27FC236}">
                      <a16:creationId xmlns:a16="http://schemas.microsoft.com/office/drawing/2014/main" id="{96EB64F3-3E1A-184B-B07F-64619D160BEE}"/>
                    </a:ext>
                  </a:extLst>
                </p:cNvPr>
                <p:cNvSpPr/>
                <p:nvPr/>
              </p:nvSpPr>
              <p:spPr>
                <a:xfrm>
                  <a:off x="3527519" y="2746642"/>
                  <a:ext cx="0" cy="17280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72806">
                      <a:moveTo>
                        <a:pt x="0" y="0"/>
                      </a:moveTo>
                      <a:lnTo>
                        <a:pt x="0" y="172806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56" name="pl230">
                  <a:extLst>
                    <a:ext uri="{FF2B5EF4-FFF2-40B4-BE49-F238E27FC236}">
                      <a16:creationId xmlns:a16="http://schemas.microsoft.com/office/drawing/2014/main" id="{EBA28483-5EB7-2124-384B-31D69CD7FC79}"/>
                    </a:ext>
                  </a:extLst>
                </p:cNvPr>
                <p:cNvSpPr/>
                <p:nvPr/>
              </p:nvSpPr>
              <p:spPr>
                <a:xfrm>
                  <a:off x="4007660" y="2833046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57" name="pl231">
                  <a:extLst>
                    <a:ext uri="{FF2B5EF4-FFF2-40B4-BE49-F238E27FC236}">
                      <a16:creationId xmlns:a16="http://schemas.microsoft.com/office/drawing/2014/main" id="{3C647FFF-2293-5C84-4EF4-24CC1B3B8932}"/>
                    </a:ext>
                  </a:extLst>
                </p:cNvPr>
                <p:cNvSpPr/>
                <p:nvPr/>
              </p:nvSpPr>
              <p:spPr>
                <a:xfrm>
                  <a:off x="4007660" y="2804244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58" name="pl232">
                  <a:extLst>
                    <a:ext uri="{FF2B5EF4-FFF2-40B4-BE49-F238E27FC236}">
                      <a16:creationId xmlns:a16="http://schemas.microsoft.com/office/drawing/2014/main" id="{AA2C6605-45C1-C878-A17D-3061077A471E}"/>
                    </a:ext>
                  </a:extLst>
                </p:cNvPr>
                <p:cNvSpPr/>
                <p:nvPr/>
              </p:nvSpPr>
              <p:spPr>
                <a:xfrm>
                  <a:off x="4007660" y="2717841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59" name="pl233">
                  <a:extLst>
                    <a:ext uri="{FF2B5EF4-FFF2-40B4-BE49-F238E27FC236}">
                      <a16:creationId xmlns:a16="http://schemas.microsoft.com/office/drawing/2014/main" id="{18E6E118-44E1-6FC9-60B0-408497935E56}"/>
                    </a:ext>
                  </a:extLst>
                </p:cNvPr>
                <p:cNvSpPr/>
                <p:nvPr/>
              </p:nvSpPr>
              <p:spPr>
                <a:xfrm>
                  <a:off x="4007660" y="2689040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60" name="pl234">
                  <a:extLst>
                    <a:ext uri="{FF2B5EF4-FFF2-40B4-BE49-F238E27FC236}">
                      <a16:creationId xmlns:a16="http://schemas.microsoft.com/office/drawing/2014/main" id="{E5441936-1D0A-D526-1E2B-6705311C79DE}"/>
                    </a:ext>
                  </a:extLst>
                </p:cNvPr>
                <p:cNvSpPr/>
                <p:nvPr/>
              </p:nvSpPr>
              <p:spPr>
                <a:xfrm>
                  <a:off x="4007660" y="2602637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61" name="pl235">
                  <a:extLst>
                    <a:ext uri="{FF2B5EF4-FFF2-40B4-BE49-F238E27FC236}">
                      <a16:creationId xmlns:a16="http://schemas.microsoft.com/office/drawing/2014/main" id="{4A5D23FA-7212-B110-B89A-5DF54387FC48}"/>
                    </a:ext>
                  </a:extLst>
                </p:cNvPr>
                <p:cNvSpPr/>
                <p:nvPr/>
              </p:nvSpPr>
              <p:spPr>
                <a:xfrm>
                  <a:off x="4007660" y="2573835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62" name="pl236">
                  <a:extLst>
                    <a:ext uri="{FF2B5EF4-FFF2-40B4-BE49-F238E27FC236}">
                      <a16:creationId xmlns:a16="http://schemas.microsoft.com/office/drawing/2014/main" id="{265ADDA7-739E-C659-57CD-72CC254ACFED}"/>
                    </a:ext>
                  </a:extLst>
                </p:cNvPr>
                <p:cNvSpPr/>
                <p:nvPr/>
              </p:nvSpPr>
              <p:spPr>
                <a:xfrm>
                  <a:off x="4007660" y="2487432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63" name="pl237">
                  <a:extLst>
                    <a:ext uri="{FF2B5EF4-FFF2-40B4-BE49-F238E27FC236}">
                      <a16:creationId xmlns:a16="http://schemas.microsoft.com/office/drawing/2014/main" id="{F67C4F6E-806B-8A51-DD68-38C162E46178}"/>
                    </a:ext>
                  </a:extLst>
                </p:cNvPr>
                <p:cNvSpPr/>
                <p:nvPr/>
              </p:nvSpPr>
              <p:spPr>
                <a:xfrm>
                  <a:off x="4007660" y="2458631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64" name="pl238">
                  <a:extLst>
                    <a:ext uri="{FF2B5EF4-FFF2-40B4-BE49-F238E27FC236}">
                      <a16:creationId xmlns:a16="http://schemas.microsoft.com/office/drawing/2014/main" id="{5AA20A6A-EC66-C562-7E3C-ABF74A24C50F}"/>
                    </a:ext>
                  </a:extLst>
                </p:cNvPr>
                <p:cNvSpPr/>
                <p:nvPr/>
              </p:nvSpPr>
              <p:spPr>
                <a:xfrm>
                  <a:off x="2807308" y="2128018"/>
                  <a:ext cx="0" cy="27301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73010">
                      <a:moveTo>
                        <a:pt x="0" y="0"/>
                      </a:moveTo>
                      <a:lnTo>
                        <a:pt x="0" y="27301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65" name="pl239">
                  <a:extLst>
                    <a:ext uri="{FF2B5EF4-FFF2-40B4-BE49-F238E27FC236}">
                      <a16:creationId xmlns:a16="http://schemas.microsoft.com/office/drawing/2014/main" id="{D752E048-38DB-64E1-9708-F2F8B79BF5B1}"/>
                    </a:ext>
                  </a:extLst>
                </p:cNvPr>
                <p:cNvSpPr/>
                <p:nvPr/>
              </p:nvSpPr>
              <p:spPr>
                <a:xfrm>
                  <a:off x="3047378" y="2244423"/>
                  <a:ext cx="0" cy="990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99003">
                      <a:moveTo>
                        <a:pt x="0" y="0"/>
                      </a:moveTo>
                      <a:lnTo>
                        <a:pt x="0" y="99003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66" name="pl240">
                  <a:extLst>
                    <a:ext uri="{FF2B5EF4-FFF2-40B4-BE49-F238E27FC236}">
                      <a16:creationId xmlns:a16="http://schemas.microsoft.com/office/drawing/2014/main" id="{B6453604-7BB4-C282-01D5-9BBE85D94EFF}"/>
                    </a:ext>
                  </a:extLst>
                </p:cNvPr>
                <p:cNvSpPr/>
                <p:nvPr/>
              </p:nvSpPr>
              <p:spPr>
                <a:xfrm>
                  <a:off x="3527519" y="2235422"/>
                  <a:ext cx="0" cy="504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0401">
                      <a:moveTo>
                        <a:pt x="0" y="0"/>
                      </a:moveTo>
                      <a:lnTo>
                        <a:pt x="0" y="504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67" name="pl241">
                  <a:extLst>
                    <a:ext uri="{FF2B5EF4-FFF2-40B4-BE49-F238E27FC236}">
                      <a16:creationId xmlns:a16="http://schemas.microsoft.com/office/drawing/2014/main" id="{994CFA42-7743-59F6-D982-0909C228AAC2}"/>
                    </a:ext>
                  </a:extLst>
                </p:cNvPr>
                <p:cNvSpPr/>
                <p:nvPr/>
              </p:nvSpPr>
              <p:spPr>
                <a:xfrm>
                  <a:off x="3767589" y="2185020"/>
                  <a:ext cx="0" cy="432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43201">
                      <a:moveTo>
                        <a:pt x="0" y="0"/>
                      </a:moveTo>
                      <a:lnTo>
                        <a:pt x="0" y="432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68" name="pl242">
                  <a:extLst>
                    <a:ext uri="{FF2B5EF4-FFF2-40B4-BE49-F238E27FC236}">
                      <a16:creationId xmlns:a16="http://schemas.microsoft.com/office/drawing/2014/main" id="{A92F864B-8E86-B014-722A-4FBC1BCED5A7}"/>
                    </a:ext>
                  </a:extLst>
                </p:cNvPr>
                <p:cNvSpPr/>
                <p:nvPr/>
              </p:nvSpPr>
              <p:spPr>
                <a:xfrm>
                  <a:off x="4007660" y="2141819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69" name="pl243">
                  <a:extLst>
                    <a:ext uri="{FF2B5EF4-FFF2-40B4-BE49-F238E27FC236}">
                      <a16:creationId xmlns:a16="http://schemas.microsoft.com/office/drawing/2014/main" id="{F29B34F8-90E2-EE7D-5658-E09F2DAC72DB}"/>
                    </a:ext>
                  </a:extLst>
                </p:cNvPr>
                <p:cNvSpPr/>
                <p:nvPr/>
              </p:nvSpPr>
              <p:spPr>
                <a:xfrm>
                  <a:off x="4007660" y="2113018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70" name="pl244">
                  <a:extLst>
                    <a:ext uri="{FF2B5EF4-FFF2-40B4-BE49-F238E27FC236}">
                      <a16:creationId xmlns:a16="http://schemas.microsoft.com/office/drawing/2014/main" id="{C927D965-A01D-7E38-B04B-3DB738656E73}"/>
                    </a:ext>
                  </a:extLst>
                </p:cNvPr>
                <p:cNvSpPr/>
                <p:nvPr/>
              </p:nvSpPr>
              <p:spPr>
                <a:xfrm>
                  <a:off x="3287448" y="2055415"/>
                  <a:ext cx="0" cy="900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90003">
                      <a:moveTo>
                        <a:pt x="0" y="90003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71" name="pl245">
                  <a:extLst>
                    <a:ext uri="{FF2B5EF4-FFF2-40B4-BE49-F238E27FC236}">
                      <a16:creationId xmlns:a16="http://schemas.microsoft.com/office/drawing/2014/main" id="{BBA7A45D-9D09-91B9-AB5D-9F54C87F89DA}"/>
                    </a:ext>
                  </a:extLst>
                </p:cNvPr>
                <p:cNvSpPr/>
                <p:nvPr/>
              </p:nvSpPr>
              <p:spPr>
                <a:xfrm>
                  <a:off x="4007660" y="1940211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0"/>
                      </a:moveTo>
                      <a:lnTo>
                        <a:pt x="0" y="576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72" name="pl246">
                  <a:extLst>
                    <a:ext uri="{FF2B5EF4-FFF2-40B4-BE49-F238E27FC236}">
                      <a16:creationId xmlns:a16="http://schemas.microsoft.com/office/drawing/2014/main" id="{42A47799-C585-BC1E-BF4D-918A27973D0A}"/>
                    </a:ext>
                  </a:extLst>
                </p:cNvPr>
                <p:cNvSpPr/>
                <p:nvPr/>
              </p:nvSpPr>
              <p:spPr>
                <a:xfrm>
                  <a:off x="4007660" y="1940211"/>
                  <a:ext cx="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73" name="pl247">
                  <a:extLst>
                    <a:ext uri="{FF2B5EF4-FFF2-40B4-BE49-F238E27FC236}">
                      <a16:creationId xmlns:a16="http://schemas.microsoft.com/office/drawing/2014/main" id="{205758DD-EC41-03C4-AB31-4FDB2DCE193C}"/>
                    </a:ext>
                  </a:extLst>
                </p:cNvPr>
                <p:cNvSpPr/>
                <p:nvPr/>
              </p:nvSpPr>
              <p:spPr>
                <a:xfrm>
                  <a:off x="4007660" y="1882609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576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74" name="pl248">
                  <a:extLst>
                    <a:ext uri="{FF2B5EF4-FFF2-40B4-BE49-F238E27FC236}">
                      <a16:creationId xmlns:a16="http://schemas.microsoft.com/office/drawing/2014/main" id="{1686247D-E02E-F793-B8E8-9439522772F7}"/>
                    </a:ext>
                  </a:extLst>
                </p:cNvPr>
                <p:cNvSpPr/>
                <p:nvPr/>
              </p:nvSpPr>
              <p:spPr>
                <a:xfrm>
                  <a:off x="3767589" y="1825006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576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75" name="pl249">
                  <a:extLst>
                    <a:ext uri="{FF2B5EF4-FFF2-40B4-BE49-F238E27FC236}">
                      <a16:creationId xmlns:a16="http://schemas.microsoft.com/office/drawing/2014/main" id="{CBCA1CB5-ED88-CA95-F648-EFC37E0E6543}"/>
                    </a:ext>
                  </a:extLst>
                </p:cNvPr>
                <p:cNvSpPr/>
                <p:nvPr/>
              </p:nvSpPr>
              <p:spPr>
                <a:xfrm>
                  <a:off x="3527519" y="1738603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76" name="pl250">
                  <a:extLst>
                    <a:ext uri="{FF2B5EF4-FFF2-40B4-BE49-F238E27FC236}">
                      <a16:creationId xmlns:a16="http://schemas.microsoft.com/office/drawing/2014/main" id="{D965DD30-2583-1006-1291-77AC50F20948}"/>
                    </a:ext>
                  </a:extLst>
                </p:cNvPr>
                <p:cNvSpPr/>
                <p:nvPr/>
              </p:nvSpPr>
              <p:spPr>
                <a:xfrm>
                  <a:off x="3767589" y="1565796"/>
                  <a:ext cx="0" cy="14400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44005">
                      <a:moveTo>
                        <a:pt x="0" y="0"/>
                      </a:moveTo>
                      <a:lnTo>
                        <a:pt x="0" y="144005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77" name="pl251">
                  <a:extLst>
                    <a:ext uri="{FF2B5EF4-FFF2-40B4-BE49-F238E27FC236}">
                      <a16:creationId xmlns:a16="http://schemas.microsoft.com/office/drawing/2014/main" id="{EE9A9BCE-C08D-EF4D-E504-70C00D1403A3}"/>
                    </a:ext>
                  </a:extLst>
                </p:cNvPr>
                <p:cNvSpPr/>
                <p:nvPr/>
              </p:nvSpPr>
              <p:spPr>
                <a:xfrm>
                  <a:off x="4007660" y="1623398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78" name="pl252">
                  <a:extLst>
                    <a:ext uri="{FF2B5EF4-FFF2-40B4-BE49-F238E27FC236}">
                      <a16:creationId xmlns:a16="http://schemas.microsoft.com/office/drawing/2014/main" id="{722F0CA0-74E5-E030-430E-130AEA5E30F4}"/>
                    </a:ext>
                  </a:extLst>
                </p:cNvPr>
                <p:cNvSpPr/>
                <p:nvPr/>
              </p:nvSpPr>
              <p:spPr>
                <a:xfrm>
                  <a:off x="4007660" y="1594597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79" name="pl253">
                  <a:extLst>
                    <a:ext uri="{FF2B5EF4-FFF2-40B4-BE49-F238E27FC236}">
                      <a16:creationId xmlns:a16="http://schemas.microsoft.com/office/drawing/2014/main" id="{203FAAF0-A2F7-3D82-0906-35B54E3D8356}"/>
                    </a:ext>
                  </a:extLst>
                </p:cNvPr>
                <p:cNvSpPr/>
                <p:nvPr/>
              </p:nvSpPr>
              <p:spPr>
                <a:xfrm>
                  <a:off x="4007660" y="1508194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80" name="pl254">
                  <a:extLst>
                    <a:ext uri="{FF2B5EF4-FFF2-40B4-BE49-F238E27FC236}">
                      <a16:creationId xmlns:a16="http://schemas.microsoft.com/office/drawing/2014/main" id="{EF826DE4-D2A7-DF49-F6D4-E4FB302B7E06}"/>
                    </a:ext>
                  </a:extLst>
                </p:cNvPr>
                <p:cNvSpPr/>
                <p:nvPr/>
              </p:nvSpPr>
              <p:spPr>
                <a:xfrm>
                  <a:off x="4007660" y="1479393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288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81" name="pl255">
                  <a:extLst>
                    <a:ext uri="{FF2B5EF4-FFF2-40B4-BE49-F238E27FC236}">
                      <a16:creationId xmlns:a16="http://schemas.microsoft.com/office/drawing/2014/main" id="{C7152A90-BECA-0BE7-A51F-C03AEC1C9F97}"/>
                    </a:ext>
                  </a:extLst>
                </p:cNvPr>
                <p:cNvSpPr/>
                <p:nvPr/>
              </p:nvSpPr>
              <p:spPr>
                <a:xfrm>
                  <a:off x="3767589" y="1421791"/>
                  <a:ext cx="0" cy="14400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44005">
                      <a:moveTo>
                        <a:pt x="0" y="144005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82" name="pl256">
                  <a:extLst>
                    <a:ext uri="{FF2B5EF4-FFF2-40B4-BE49-F238E27FC236}">
                      <a16:creationId xmlns:a16="http://schemas.microsoft.com/office/drawing/2014/main" id="{5C5680D9-862A-B60F-FEA6-E85F13D11EB3}"/>
                    </a:ext>
                  </a:extLst>
                </p:cNvPr>
                <p:cNvSpPr/>
                <p:nvPr/>
              </p:nvSpPr>
              <p:spPr>
                <a:xfrm>
                  <a:off x="2327167" y="5737928"/>
                  <a:ext cx="0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83" name="pl257">
                  <a:extLst>
                    <a:ext uri="{FF2B5EF4-FFF2-40B4-BE49-F238E27FC236}">
                      <a16:creationId xmlns:a16="http://schemas.microsoft.com/office/drawing/2014/main" id="{FC9D51B3-0189-D085-1C20-9EB91EABF36D}"/>
                    </a:ext>
                  </a:extLst>
                </p:cNvPr>
                <p:cNvSpPr/>
                <p:nvPr/>
              </p:nvSpPr>
              <p:spPr>
                <a:xfrm>
                  <a:off x="2327167" y="5737928"/>
                  <a:ext cx="0" cy="110327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103273">
                      <a:moveTo>
                        <a:pt x="0" y="0"/>
                      </a:moveTo>
                      <a:lnTo>
                        <a:pt x="0" y="1103273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84" name="pl258">
                  <a:extLst>
                    <a:ext uri="{FF2B5EF4-FFF2-40B4-BE49-F238E27FC236}">
                      <a16:creationId xmlns:a16="http://schemas.microsoft.com/office/drawing/2014/main" id="{F1C99B61-6116-2B1C-E545-E5265AFDFB52}"/>
                    </a:ext>
                  </a:extLst>
                </p:cNvPr>
                <p:cNvSpPr/>
                <p:nvPr/>
              </p:nvSpPr>
              <p:spPr>
                <a:xfrm>
                  <a:off x="3527519" y="6841202"/>
                  <a:ext cx="0" cy="19680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96807">
                      <a:moveTo>
                        <a:pt x="0" y="0"/>
                      </a:moveTo>
                      <a:lnTo>
                        <a:pt x="0" y="196807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85" name="pl259">
                  <a:extLst>
                    <a:ext uri="{FF2B5EF4-FFF2-40B4-BE49-F238E27FC236}">
                      <a16:creationId xmlns:a16="http://schemas.microsoft.com/office/drawing/2014/main" id="{6D9FDB93-D0D0-C572-382D-85443222A309}"/>
                    </a:ext>
                  </a:extLst>
                </p:cNvPr>
                <p:cNvSpPr/>
                <p:nvPr/>
              </p:nvSpPr>
              <p:spPr>
                <a:xfrm>
                  <a:off x="3527519" y="6644394"/>
                  <a:ext cx="0" cy="19680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96807">
                      <a:moveTo>
                        <a:pt x="0" y="196807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86" name="pl260">
                  <a:extLst>
                    <a:ext uri="{FF2B5EF4-FFF2-40B4-BE49-F238E27FC236}">
                      <a16:creationId xmlns:a16="http://schemas.microsoft.com/office/drawing/2014/main" id="{7AE5D251-8F00-6547-7631-030F580C1234}"/>
                    </a:ext>
                  </a:extLst>
                </p:cNvPr>
                <p:cNvSpPr/>
                <p:nvPr/>
              </p:nvSpPr>
              <p:spPr>
                <a:xfrm>
                  <a:off x="3767589" y="6644394"/>
                  <a:ext cx="0" cy="13440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34405">
                      <a:moveTo>
                        <a:pt x="0" y="0"/>
                      </a:moveTo>
                      <a:lnTo>
                        <a:pt x="0" y="134405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87" name="pl261">
                  <a:extLst>
                    <a:ext uri="{FF2B5EF4-FFF2-40B4-BE49-F238E27FC236}">
                      <a16:creationId xmlns:a16="http://schemas.microsoft.com/office/drawing/2014/main" id="{8F2C1E4C-F7E2-83BB-BECA-C45838C6D552}"/>
                    </a:ext>
                  </a:extLst>
                </p:cNvPr>
                <p:cNvSpPr/>
                <p:nvPr/>
              </p:nvSpPr>
              <p:spPr>
                <a:xfrm>
                  <a:off x="2327167" y="5737928"/>
                  <a:ext cx="0" cy="2949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9490">
                      <a:moveTo>
                        <a:pt x="0" y="0"/>
                      </a:moveTo>
                      <a:lnTo>
                        <a:pt x="0" y="2949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88" name="pl262">
                  <a:extLst>
                    <a:ext uri="{FF2B5EF4-FFF2-40B4-BE49-F238E27FC236}">
                      <a16:creationId xmlns:a16="http://schemas.microsoft.com/office/drawing/2014/main" id="{C446CA03-5F61-CC1E-8664-810CB9AB29C2}"/>
                    </a:ext>
                  </a:extLst>
                </p:cNvPr>
                <p:cNvSpPr/>
                <p:nvPr/>
              </p:nvSpPr>
              <p:spPr>
                <a:xfrm>
                  <a:off x="3287448" y="5767419"/>
                  <a:ext cx="0" cy="53616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36161">
                      <a:moveTo>
                        <a:pt x="0" y="0"/>
                      </a:moveTo>
                      <a:lnTo>
                        <a:pt x="0" y="53616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89" name="pl263">
                  <a:extLst>
                    <a:ext uri="{FF2B5EF4-FFF2-40B4-BE49-F238E27FC236}">
                      <a16:creationId xmlns:a16="http://schemas.microsoft.com/office/drawing/2014/main" id="{7737B24D-B267-E01A-AA40-1999B04C4AA4}"/>
                    </a:ext>
                  </a:extLst>
                </p:cNvPr>
                <p:cNvSpPr/>
                <p:nvPr/>
              </p:nvSpPr>
              <p:spPr>
                <a:xfrm>
                  <a:off x="3767589" y="6303581"/>
                  <a:ext cx="0" cy="1008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00803">
                      <a:moveTo>
                        <a:pt x="0" y="0"/>
                      </a:moveTo>
                      <a:lnTo>
                        <a:pt x="0" y="100803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90" name="pl264">
                  <a:extLst>
                    <a:ext uri="{FF2B5EF4-FFF2-40B4-BE49-F238E27FC236}">
                      <a16:creationId xmlns:a16="http://schemas.microsoft.com/office/drawing/2014/main" id="{4064F97F-D95D-3B2B-1ADA-18CCDD0018B0}"/>
                    </a:ext>
                  </a:extLst>
                </p:cNvPr>
                <p:cNvSpPr/>
                <p:nvPr/>
              </p:nvSpPr>
              <p:spPr>
                <a:xfrm>
                  <a:off x="3767589" y="6231578"/>
                  <a:ext cx="0" cy="720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72002">
                      <a:moveTo>
                        <a:pt x="0" y="720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91" name="pl265">
                  <a:extLst>
                    <a:ext uri="{FF2B5EF4-FFF2-40B4-BE49-F238E27FC236}">
                      <a16:creationId xmlns:a16="http://schemas.microsoft.com/office/drawing/2014/main" id="{F2281A41-6FD4-1D3B-B9F3-C51D35EB20E6}"/>
                    </a:ext>
                  </a:extLst>
                </p:cNvPr>
                <p:cNvSpPr/>
                <p:nvPr/>
              </p:nvSpPr>
              <p:spPr>
                <a:xfrm>
                  <a:off x="3287448" y="5767419"/>
                  <a:ext cx="0" cy="11854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18545">
                      <a:moveTo>
                        <a:pt x="0" y="0"/>
                      </a:moveTo>
                      <a:lnTo>
                        <a:pt x="0" y="118545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92" name="pl266">
                  <a:extLst>
                    <a:ext uri="{FF2B5EF4-FFF2-40B4-BE49-F238E27FC236}">
                      <a16:creationId xmlns:a16="http://schemas.microsoft.com/office/drawing/2014/main" id="{A18BC1D7-1057-247A-073A-A70C8862C1E3}"/>
                    </a:ext>
                  </a:extLst>
                </p:cNvPr>
                <p:cNvSpPr/>
                <p:nvPr/>
              </p:nvSpPr>
              <p:spPr>
                <a:xfrm>
                  <a:off x="3767589" y="5885964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0"/>
                      </a:moveTo>
                      <a:lnTo>
                        <a:pt x="0" y="576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93" name="pl267">
                  <a:extLst>
                    <a:ext uri="{FF2B5EF4-FFF2-40B4-BE49-F238E27FC236}">
                      <a16:creationId xmlns:a16="http://schemas.microsoft.com/office/drawing/2014/main" id="{4D630F54-8530-E2AE-781B-A16BF75A0001}"/>
                    </a:ext>
                  </a:extLst>
                </p:cNvPr>
                <p:cNvSpPr/>
                <p:nvPr/>
              </p:nvSpPr>
              <p:spPr>
                <a:xfrm>
                  <a:off x="3767589" y="5828362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576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94" name="pl268">
                  <a:extLst>
                    <a:ext uri="{FF2B5EF4-FFF2-40B4-BE49-F238E27FC236}">
                      <a16:creationId xmlns:a16="http://schemas.microsoft.com/office/drawing/2014/main" id="{A3FA6782-7E34-8988-864F-A3AC4A82DC91}"/>
                    </a:ext>
                  </a:extLst>
                </p:cNvPr>
                <p:cNvSpPr/>
                <p:nvPr/>
              </p:nvSpPr>
              <p:spPr>
                <a:xfrm>
                  <a:off x="3287448" y="4875621"/>
                  <a:ext cx="0" cy="89179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891797">
                      <a:moveTo>
                        <a:pt x="0" y="891797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95" name="pl269">
                  <a:extLst>
                    <a:ext uri="{FF2B5EF4-FFF2-40B4-BE49-F238E27FC236}">
                      <a16:creationId xmlns:a16="http://schemas.microsoft.com/office/drawing/2014/main" id="{0234E7F6-4569-3AAD-EAF8-3D83073E224C}"/>
                    </a:ext>
                  </a:extLst>
                </p:cNvPr>
                <p:cNvSpPr/>
                <p:nvPr/>
              </p:nvSpPr>
              <p:spPr>
                <a:xfrm>
                  <a:off x="3527519" y="4875621"/>
                  <a:ext cx="0" cy="77993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779934">
                      <a:moveTo>
                        <a:pt x="0" y="0"/>
                      </a:moveTo>
                      <a:lnTo>
                        <a:pt x="0" y="779934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96" name="pl270">
                  <a:extLst>
                    <a:ext uri="{FF2B5EF4-FFF2-40B4-BE49-F238E27FC236}">
                      <a16:creationId xmlns:a16="http://schemas.microsoft.com/office/drawing/2014/main" id="{548C8EEF-9A62-D967-7727-2B993D9FF96C}"/>
                    </a:ext>
                  </a:extLst>
                </p:cNvPr>
                <p:cNvSpPr/>
                <p:nvPr/>
              </p:nvSpPr>
              <p:spPr>
                <a:xfrm>
                  <a:off x="3527519" y="4875621"/>
                  <a:ext cx="0" cy="57832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8326">
                      <a:moveTo>
                        <a:pt x="0" y="0"/>
                      </a:moveTo>
                      <a:lnTo>
                        <a:pt x="0" y="578326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97" name="pl271">
                  <a:extLst>
                    <a:ext uri="{FF2B5EF4-FFF2-40B4-BE49-F238E27FC236}">
                      <a16:creationId xmlns:a16="http://schemas.microsoft.com/office/drawing/2014/main" id="{0F3D8882-6BF3-8C9B-8938-4C0050973EA2}"/>
                    </a:ext>
                  </a:extLst>
                </p:cNvPr>
                <p:cNvSpPr/>
                <p:nvPr/>
              </p:nvSpPr>
              <p:spPr>
                <a:xfrm>
                  <a:off x="3527519" y="4837604"/>
                  <a:ext cx="0" cy="3801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38017">
                      <a:moveTo>
                        <a:pt x="0" y="38017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98" name="pl272">
                  <a:extLst>
                    <a:ext uri="{FF2B5EF4-FFF2-40B4-BE49-F238E27FC236}">
                      <a16:creationId xmlns:a16="http://schemas.microsoft.com/office/drawing/2014/main" id="{E8CD6A0F-24AA-67C1-FC42-A7E2EEAED1B3}"/>
                    </a:ext>
                  </a:extLst>
                </p:cNvPr>
                <p:cNvSpPr/>
                <p:nvPr/>
              </p:nvSpPr>
              <p:spPr>
                <a:xfrm>
                  <a:off x="3767589" y="4561113"/>
                  <a:ext cx="0" cy="27649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76490">
                      <a:moveTo>
                        <a:pt x="0" y="27649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299" name="pl273">
                  <a:extLst>
                    <a:ext uri="{FF2B5EF4-FFF2-40B4-BE49-F238E27FC236}">
                      <a16:creationId xmlns:a16="http://schemas.microsoft.com/office/drawing/2014/main" id="{83F1EC65-D6FB-9E5F-D360-B78E63F19C8E}"/>
                    </a:ext>
                  </a:extLst>
                </p:cNvPr>
                <p:cNvSpPr/>
                <p:nvPr/>
              </p:nvSpPr>
              <p:spPr>
                <a:xfrm>
                  <a:off x="2327167" y="3161078"/>
                  <a:ext cx="0" cy="25768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576850">
                      <a:moveTo>
                        <a:pt x="0" y="257685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00" name="pl274">
                  <a:extLst>
                    <a:ext uri="{FF2B5EF4-FFF2-40B4-BE49-F238E27FC236}">
                      <a16:creationId xmlns:a16="http://schemas.microsoft.com/office/drawing/2014/main" id="{BBE4C7FB-C4ED-E5FB-A715-8A38012A6ED2}"/>
                    </a:ext>
                  </a:extLst>
                </p:cNvPr>
                <p:cNvSpPr/>
                <p:nvPr/>
              </p:nvSpPr>
              <p:spPr>
                <a:xfrm>
                  <a:off x="2567237" y="3161078"/>
                  <a:ext cx="0" cy="88593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885934">
                      <a:moveTo>
                        <a:pt x="0" y="0"/>
                      </a:moveTo>
                      <a:lnTo>
                        <a:pt x="0" y="885934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01" name="pl275">
                  <a:extLst>
                    <a:ext uri="{FF2B5EF4-FFF2-40B4-BE49-F238E27FC236}">
                      <a16:creationId xmlns:a16="http://schemas.microsoft.com/office/drawing/2014/main" id="{6AC4231A-1C13-6572-A8F0-4138120BC052}"/>
                    </a:ext>
                  </a:extLst>
                </p:cNvPr>
                <p:cNvSpPr/>
                <p:nvPr/>
              </p:nvSpPr>
              <p:spPr>
                <a:xfrm>
                  <a:off x="3287448" y="3964930"/>
                  <a:ext cx="0" cy="8208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82083">
                      <a:moveTo>
                        <a:pt x="0" y="82083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02" name="pl276">
                  <a:extLst>
                    <a:ext uri="{FF2B5EF4-FFF2-40B4-BE49-F238E27FC236}">
                      <a16:creationId xmlns:a16="http://schemas.microsoft.com/office/drawing/2014/main" id="{159A379A-9F33-6041-43D1-8AF726CCAF1E}"/>
                    </a:ext>
                  </a:extLst>
                </p:cNvPr>
                <p:cNvSpPr/>
                <p:nvPr/>
              </p:nvSpPr>
              <p:spPr>
                <a:xfrm>
                  <a:off x="3527519" y="3858365"/>
                  <a:ext cx="0" cy="10656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06564">
                      <a:moveTo>
                        <a:pt x="0" y="106564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03" name="pl277">
                  <a:extLst>
                    <a:ext uri="{FF2B5EF4-FFF2-40B4-BE49-F238E27FC236}">
                      <a16:creationId xmlns:a16="http://schemas.microsoft.com/office/drawing/2014/main" id="{CBB21185-D343-4601-DEC6-BAAE2B46CCDB}"/>
                    </a:ext>
                  </a:extLst>
                </p:cNvPr>
                <p:cNvSpPr/>
                <p:nvPr/>
              </p:nvSpPr>
              <p:spPr>
                <a:xfrm>
                  <a:off x="3767589" y="3858365"/>
                  <a:ext cx="0" cy="6912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69122">
                      <a:moveTo>
                        <a:pt x="0" y="0"/>
                      </a:moveTo>
                      <a:lnTo>
                        <a:pt x="0" y="6912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04" name="pl278">
                  <a:extLst>
                    <a:ext uri="{FF2B5EF4-FFF2-40B4-BE49-F238E27FC236}">
                      <a16:creationId xmlns:a16="http://schemas.microsoft.com/office/drawing/2014/main" id="{EA107527-D6A7-C905-9458-54A768D494E4}"/>
                    </a:ext>
                  </a:extLst>
                </p:cNvPr>
                <p:cNvSpPr/>
                <p:nvPr/>
              </p:nvSpPr>
              <p:spPr>
                <a:xfrm>
                  <a:off x="2567237" y="3161078"/>
                  <a:ext cx="0" cy="32479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324792">
                      <a:moveTo>
                        <a:pt x="0" y="0"/>
                      </a:moveTo>
                      <a:lnTo>
                        <a:pt x="0" y="32479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05" name="pl279">
                  <a:extLst>
                    <a:ext uri="{FF2B5EF4-FFF2-40B4-BE49-F238E27FC236}">
                      <a16:creationId xmlns:a16="http://schemas.microsoft.com/office/drawing/2014/main" id="{92A29E71-610F-5500-0B4C-8F4C71D7F47F}"/>
                    </a:ext>
                  </a:extLst>
                </p:cNvPr>
                <p:cNvSpPr/>
                <p:nvPr/>
              </p:nvSpPr>
              <p:spPr>
                <a:xfrm>
                  <a:off x="3527519" y="3485871"/>
                  <a:ext cx="0" cy="10560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05604">
                      <a:moveTo>
                        <a:pt x="0" y="0"/>
                      </a:moveTo>
                      <a:lnTo>
                        <a:pt x="0" y="105604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06" name="pl280">
                  <a:extLst>
                    <a:ext uri="{FF2B5EF4-FFF2-40B4-BE49-F238E27FC236}">
                      <a16:creationId xmlns:a16="http://schemas.microsoft.com/office/drawing/2014/main" id="{A4229132-8E75-7EC3-2B0E-05D43E8B590E}"/>
                    </a:ext>
                  </a:extLst>
                </p:cNvPr>
                <p:cNvSpPr/>
                <p:nvPr/>
              </p:nvSpPr>
              <p:spPr>
                <a:xfrm>
                  <a:off x="3767589" y="3495471"/>
                  <a:ext cx="0" cy="960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96003">
                      <a:moveTo>
                        <a:pt x="0" y="96003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07" name="pl281">
                  <a:extLst>
                    <a:ext uri="{FF2B5EF4-FFF2-40B4-BE49-F238E27FC236}">
                      <a16:creationId xmlns:a16="http://schemas.microsoft.com/office/drawing/2014/main" id="{43EF766E-1EEF-BE89-DE02-9F05757CB98F}"/>
                    </a:ext>
                  </a:extLst>
                </p:cNvPr>
                <p:cNvSpPr/>
                <p:nvPr/>
              </p:nvSpPr>
              <p:spPr>
                <a:xfrm>
                  <a:off x="2567237" y="3161078"/>
                  <a:ext cx="0" cy="13278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32785">
                      <a:moveTo>
                        <a:pt x="0" y="0"/>
                      </a:moveTo>
                      <a:lnTo>
                        <a:pt x="0" y="132785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08" name="pl282">
                  <a:extLst>
                    <a:ext uri="{FF2B5EF4-FFF2-40B4-BE49-F238E27FC236}">
                      <a16:creationId xmlns:a16="http://schemas.microsoft.com/office/drawing/2014/main" id="{50983AF0-E953-86C8-5071-BB1626FF8D3E}"/>
                    </a:ext>
                  </a:extLst>
                </p:cNvPr>
                <p:cNvSpPr/>
                <p:nvPr/>
              </p:nvSpPr>
              <p:spPr>
                <a:xfrm>
                  <a:off x="2567237" y="3149858"/>
                  <a:ext cx="0" cy="1122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1220">
                      <a:moveTo>
                        <a:pt x="0" y="1122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09" name="pl283">
                  <a:extLst>
                    <a:ext uri="{FF2B5EF4-FFF2-40B4-BE49-F238E27FC236}">
                      <a16:creationId xmlns:a16="http://schemas.microsoft.com/office/drawing/2014/main" id="{D853640C-6E31-42AB-9176-F28404448D4F}"/>
                    </a:ext>
                  </a:extLst>
                </p:cNvPr>
                <p:cNvSpPr/>
                <p:nvPr/>
              </p:nvSpPr>
              <p:spPr>
                <a:xfrm>
                  <a:off x="3767589" y="3092256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576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10" name="pl284">
                  <a:extLst>
                    <a:ext uri="{FF2B5EF4-FFF2-40B4-BE49-F238E27FC236}">
                      <a16:creationId xmlns:a16="http://schemas.microsoft.com/office/drawing/2014/main" id="{59DAF728-FAD7-1E45-0519-97D6E109600E}"/>
                    </a:ext>
                  </a:extLst>
                </p:cNvPr>
                <p:cNvSpPr/>
                <p:nvPr/>
              </p:nvSpPr>
              <p:spPr>
                <a:xfrm>
                  <a:off x="2567237" y="2861847"/>
                  <a:ext cx="0" cy="29923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99231">
                      <a:moveTo>
                        <a:pt x="0" y="29923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11" name="pl285">
                  <a:extLst>
                    <a:ext uri="{FF2B5EF4-FFF2-40B4-BE49-F238E27FC236}">
                      <a16:creationId xmlns:a16="http://schemas.microsoft.com/office/drawing/2014/main" id="{22C33237-5DA7-CB50-6767-657BB8B0633C}"/>
                    </a:ext>
                  </a:extLst>
                </p:cNvPr>
                <p:cNvSpPr/>
                <p:nvPr/>
              </p:nvSpPr>
              <p:spPr>
                <a:xfrm>
                  <a:off x="3287448" y="2746642"/>
                  <a:ext cx="0" cy="11520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15204">
                      <a:moveTo>
                        <a:pt x="0" y="115204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12" name="pl286">
                  <a:extLst>
                    <a:ext uri="{FF2B5EF4-FFF2-40B4-BE49-F238E27FC236}">
                      <a16:creationId xmlns:a16="http://schemas.microsoft.com/office/drawing/2014/main" id="{528A51C1-35F6-04DC-2B11-2BB00110D6A3}"/>
                    </a:ext>
                  </a:extLst>
                </p:cNvPr>
                <p:cNvSpPr/>
                <p:nvPr/>
              </p:nvSpPr>
              <p:spPr>
                <a:xfrm>
                  <a:off x="3527519" y="2746642"/>
                  <a:ext cx="0" cy="288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8801">
                      <a:moveTo>
                        <a:pt x="0" y="0"/>
                      </a:moveTo>
                      <a:lnTo>
                        <a:pt x="0" y="28801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13" name="pl287">
                  <a:extLst>
                    <a:ext uri="{FF2B5EF4-FFF2-40B4-BE49-F238E27FC236}">
                      <a16:creationId xmlns:a16="http://schemas.microsoft.com/office/drawing/2014/main" id="{E85455FF-AEB6-89B9-48EE-3C2537D1BED6}"/>
                    </a:ext>
                  </a:extLst>
                </p:cNvPr>
                <p:cNvSpPr/>
                <p:nvPr/>
              </p:nvSpPr>
              <p:spPr>
                <a:xfrm>
                  <a:off x="3767589" y="2775443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0"/>
                      </a:moveTo>
                      <a:lnTo>
                        <a:pt x="0" y="576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14" name="pl288">
                  <a:extLst>
                    <a:ext uri="{FF2B5EF4-FFF2-40B4-BE49-F238E27FC236}">
                      <a16:creationId xmlns:a16="http://schemas.microsoft.com/office/drawing/2014/main" id="{41A1D7FC-72E9-EE3F-3B47-7A193F6BF8E0}"/>
                    </a:ext>
                  </a:extLst>
                </p:cNvPr>
                <p:cNvSpPr/>
                <p:nvPr/>
              </p:nvSpPr>
              <p:spPr>
                <a:xfrm>
                  <a:off x="3767589" y="2717841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576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15" name="pl289">
                  <a:extLst>
                    <a:ext uri="{FF2B5EF4-FFF2-40B4-BE49-F238E27FC236}">
                      <a16:creationId xmlns:a16="http://schemas.microsoft.com/office/drawing/2014/main" id="{029BDF29-51C8-B087-7171-419BD697953C}"/>
                    </a:ext>
                  </a:extLst>
                </p:cNvPr>
                <p:cNvSpPr/>
                <p:nvPr/>
              </p:nvSpPr>
              <p:spPr>
                <a:xfrm>
                  <a:off x="3527519" y="2545034"/>
                  <a:ext cx="0" cy="20160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201607">
                      <a:moveTo>
                        <a:pt x="0" y="201607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16" name="pl290">
                  <a:extLst>
                    <a:ext uri="{FF2B5EF4-FFF2-40B4-BE49-F238E27FC236}">
                      <a16:creationId xmlns:a16="http://schemas.microsoft.com/office/drawing/2014/main" id="{76C2FC1D-67BD-38C4-EB05-AA39E51306E8}"/>
                    </a:ext>
                  </a:extLst>
                </p:cNvPr>
                <p:cNvSpPr/>
                <p:nvPr/>
              </p:nvSpPr>
              <p:spPr>
                <a:xfrm>
                  <a:off x="3767589" y="2545034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0"/>
                      </a:moveTo>
                      <a:lnTo>
                        <a:pt x="0" y="576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17" name="pl291">
                  <a:extLst>
                    <a:ext uri="{FF2B5EF4-FFF2-40B4-BE49-F238E27FC236}">
                      <a16:creationId xmlns:a16="http://schemas.microsoft.com/office/drawing/2014/main" id="{6CCC871C-66CD-54E7-BB16-359213E7101D}"/>
                    </a:ext>
                  </a:extLst>
                </p:cNvPr>
                <p:cNvSpPr/>
                <p:nvPr/>
              </p:nvSpPr>
              <p:spPr>
                <a:xfrm>
                  <a:off x="3767589" y="2487432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576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18" name="pl292">
                  <a:extLst>
                    <a:ext uri="{FF2B5EF4-FFF2-40B4-BE49-F238E27FC236}">
                      <a16:creationId xmlns:a16="http://schemas.microsoft.com/office/drawing/2014/main" id="{EEBF8F61-78BE-6B66-0FA5-C8A8E35FBA79}"/>
                    </a:ext>
                  </a:extLst>
                </p:cNvPr>
                <p:cNvSpPr/>
                <p:nvPr/>
              </p:nvSpPr>
              <p:spPr>
                <a:xfrm>
                  <a:off x="2567237" y="2128018"/>
                  <a:ext cx="0" cy="103306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033060">
                      <a:moveTo>
                        <a:pt x="0" y="1033060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19" name="pl293">
                  <a:extLst>
                    <a:ext uri="{FF2B5EF4-FFF2-40B4-BE49-F238E27FC236}">
                      <a16:creationId xmlns:a16="http://schemas.microsoft.com/office/drawing/2014/main" id="{BA3B56C4-A7A5-8200-9B9C-CF52A02A3271}"/>
                    </a:ext>
                  </a:extLst>
                </p:cNvPr>
                <p:cNvSpPr/>
                <p:nvPr/>
              </p:nvSpPr>
              <p:spPr>
                <a:xfrm>
                  <a:off x="2807308" y="2128018"/>
                  <a:ext cx="0" cy="11640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16404">
                      <a:moveTo>
                        <a:pt x="0" y="0"/>
                      </a:moveTo>
                      <a:lnTo>
                        <a:pt x="0" y="116404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0" name="pl294">
                  <a:extLst>
                    <a:ext uri="{FF2B5EF4-FFF2-40B4-BE49-F238E27FC236}">
                      <a16:creationId xmlns:a16="http://schemas.microsoft.com/office/drawing/2014/main" id="{16917204-C4EF-61CD-AF59-CED5F9073623}"/>
                    </a:ext>
                  </a:extLst>
                </p:cNvPr>
                <p:cNvSpPr/>
                <p:nvPr/>
              </p:nvSpPr>
              <p:spPr>
                <a:xfrm>
                  <a:off x="3047378" y="2145419"/>
                  <a:ext cx="0" cy="990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99003">
                      <a:moveTo>
                        <a:pt x="0" y="99003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1" name="pl295">
                  <a:extLst>
                    <a:ext uri="{FF2B5EF4-FFF2-40B4-BE49-F238E27FC236}">
                      <a16:creationId xmlns:a16="http://schemas.microsoft.com/office/drawing/2014/main" id="{A3CF5CC1-6207-BF44-B4EA-45B9EC5821AA}"/>
                    </a:ext>
                  </a:extLst>
                </p:cNvPr>
                <p:cNvSpPr/>
                <p:nvPr/>
              </p:nvSpPr>
              <p:spPr>
                <a:xfrm>
                  <a:off x="3287448" y="2145419"/>
                  <a:ext cx="0" cy="900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90003">
                      <a:moveTo>
                        <a:pt x="0" y="0"/>
                      </a:moveTo>
                      <a:lnTo>
                        <a:pt x="0" y="90003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2" name="pl296">
                  <a:extLst>
                    <a:ext uri="{FF2B5EF4-FFF2-40B4-BE49-F238E27FC236}">
                      <a16:creationId xmlns:a16="http://schemas.microsoft.com/office/drawing/2014/main" id="{3272AFEF-F9A8-24F5-42F7-1433F24F7D19}"/>
                    </a:ext>
                  </a:extLst>
                </p:cNvPr>
                <p:cNvSpPr/>
                <p:nvPr/>
              </p:nvSpPr>
              <p:spPr>
                <a:xfrm>
                  <a:off x="3527519" y="2185020"/>
                  <a:ext cx="0" cy="504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0401">
                      <a:moveTo>
                        <a:pt x="0" y="504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3" name="pl297">
                  <a:extLst>
                    <a:ext uri="{FF2B5EF4-FFF2-40B4-BE49-F238E27FC236}">
                      <a16:creationId xmlns:a16="http://schemas.microsoft.com/office/drawing/2014/main" id="{B5F087D5-5BA1-9030-1B72-9FCDBD79C167}"/>
                    </a:ext>
                  </a:extLst>
                </p:cNvPr>
                <p:cNvSpPr/>
                <p:nvPr/>
              </p:nvSpPr>
              <p:spPr>
                <a:xfrm>
                  <a:off x="3767589" y="2141819"/>
                  <a:ext cx="0" cy="4320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43201">
                      <a:moveTo>
                        <a:pt x="0" y="43201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4" name="pl298">
                  <a:extLst>
                    <a:ext uri="{FF2B5EF4-FFF2-40B4-BE49-F238E27FC236}">
                      <a16:creationId xmlns:a16="http://schemas.microsoft.com/office/drawing/2014/main" id="{9DE3C1F9-C8A8-4F4D-B88C-7BED3158CC05}"/>
                    </a:ext>
                  </a:extLst>
                </p:cNvPr>
                <p:cNvSpPr/>
                <p:nvPr/>
              </p:nvSpPr>
              <p:spPr>
                <a:xfrm>
                  <a:off x="2807308" y="1738603"/>
                  <a:ext cx="0" cy="38941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389415">
                      <a:moveTo>
                        <a:pt x="0" y="389415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5" name="pl299">
                  <a:extLst>
                    <a:ext uri="{FF2B5EF4-FFF2-40B4-BE49-F238E27FC236}">
                      <a16:creationId xmlns:a16="http://schemas.microsoft.com/office/drawing/2014/main" id="{BE1486AC-93E8-C6AC-CE01-A4A3DDBACB57}"/>
                    </a:ext>
                  </a:extLst>
                </p:cNvPr>
                <p:cNvSpPr/>
                <p:nvPr/>
              </p:nvSpPr>
              <p:spPr>
                <a:xfrm>
                  <a:off x="3527519" y="1738603"/>
                  <a:ext cx="0" cy="14400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44005">
                      <a:moveTo>
                        <a:pt x="0" y="0"/>
                      </a:moveTo>
                      <a:lnTo>
                        <a:pt x="0" y="144005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6" name="pl300">
                  <a:extLst>
                    <a:ext uri="{FF2B5EF4-FFF2-40B4-BE49-F238E27FC236}">
                      <a16:creationId xmlns:a16="http://schemas.microsoft.com/office/drawing/2014/main" id="{A3DA9219-73F7-1C61-FA8F-B4F0A0D3C775}"/>
                    </a:ext>
                  </a:extLst>
                </p:cNvPr>
                <p:cNvSpPr/>
                <p:nvPr/>
              </p:nvSpPr>
              <p:spPr>
                <a:xfrm>
                  <a:off x="3767589" y="1882609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0"/>
                      </a:moveTo>
                      <a:lnTo>
                        <a:pt x="0" y="576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7" name="pl301">
                  <a:extLst>
                    <a:ext uri="{FF2B5EF4-FFF2-40B4-BE49-F238E27FC236}">
                      <a16:creationId xmlns:a16="http://schemas.microsoft.com/office/drawing/2014/main" id="{202603C5-A4CB-56F8-F992-8F2AFED8903B}"/>
                    </a:ext>
                  </a:extLst>
                </p:cNvPr>
                <p:cNvSpPr/>
                <p:nvPr/>
              </p:nvSpPr>
              <p:spPr>
                <a:xfrm>
                  <a:off x="3527519" y="1565796"/>
                  <a:ext cx="0" cy="17280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172806">
                      <a:moveTo>
                        <a:pt x="0" y="172806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8" name="pl302">
                  <a:extLst>
                    <a:ext uri="{FF2B5EF4-FFF2-40B4-BE49-F238E27FC236}">
                      <a16:creationId xmlns:a16="http://schemas.microsoft.com/office/drawing/2014/main" id="{F3AEF8CC-6E12-50F8-BFA1-97D073D68198}"/>
                    </a:ext>
                  </a:extLst>
                </p:cNvPr>
                <p:cNvSpPr/>
                <p:nvPr/>
              </p:nvSpPr>
              <p:spPr>
                <a:xfrm>
                  <a:off x="3767589" y="1565796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0"/>
                      </a:moveTo>
                      <a:lnTo>
                        <a:pt x="0" y="57602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9" name="pl303">
                  <a:extLst>
                    <a:ext uri="{FF2B5EF4-FFF2-40B4-BE49-F238E27FC236}">
                      <a16:creationId xmlns:a16="http://schemas.microsoft.com/office/drawing/2014/main" id="{F6C80CF4-AC29-B526-79D8-A730A9C70B7D}"/>
                    </a:ext>
                  </a:extLst>
                </p:cNvPr>
                <p:cNvSpPr/>
                <p:nvPr/>
              </p:nvSpPr>
              <p:spPr>
                <a:xfrm>
                  <a:off x="3767589" y="1508194"/>
                  <a:ext cx="0" cy="576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h="57602">
                      <a:moveTo>
                        <a:pt x="0" y="57602"/>
                      </a:moveTo>
                      <a:lnTo>
                        <a:pt x="0" y="0"/>
                      </a:lnTo>
                    </a:path>
                  </a:pathLst>
                </a:custGeom>
                <a:ln w="13550" cap="rnd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30" name="pl304">
                  <a:extLst>
                    <a:ext uri="{FF2B5EF4-FFF2-40B4-BE49-F238E27FC236}">
                      <a16:creationId xmlns:a16="http://schemas.microsoft.com/office/drawing/2014/main" id="{6E17FF90-74D0-A441-6F04-23FBEECF5B8C}"/>
                    </a:ext>
                  </a:extLst>
                </p:cNvPr>
                <p:cNvSpPr/>
                <p:nvPr/>
              </p:nvSpPr>
              <p:spPr>
                <a:xfrm>
                  <a:off x="4257333" y="7182015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6B7AC5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31" name="pl305">
                  <a:extLst>
                    <a:ext uri="{FF2B5EF4-FFF2-40B4-BE49-F238E27FC236}">
                      <a16:creationId xmlns:a16="http://schemas.microsoft.com/office/drawing/2014/main" id="{3EDF585A-474A-4475-068E-16DB64536270}"/>
                    </a:ext>
                  </a:extLst>
                </p:cNvPr>
                <p:cNvSpPr/>
                <p:nvPr/>
              </p:nvSpPr>
              <p:spPr>
                <a:xfrm>
                  <a:off x="4257333" y="7124413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C3B5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32" name="pl306">
                  <a:extLst>
                    <a:ext uri="{FF2B5EF4-FFF2-40B4-BE49-F238E27FC236}">
                      <a16:creationId xmlns:a16="http://schemas.microsoft.com/office/drawing/2014/main" id="{07D453A0-9B1C-F04D-E7EF-42F12CC08A94}"/>
                    </a:ext>
                  </a:extLst>
                </p:cNvPr>
                <p:cNvSpPr/>
                <p:nvPr/>
              </p:nvSpPr>
              <p:spPr>
                <a:xfrm>
                  <a:off x="4257333" y="7066810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14B6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33" name="pl307">
                  <a:extLst>
                    <a:ext uri="{FF2B5EF4-FFF2-40B4-BE49-F238E27FC236}">
                      <a16:creationId xmlns:a16="http://schemas.microsoft.com/office/drawing/2014/main" id="{EBFDE5E1-B341-E580-61B1-2D8D66CED6F3}"/>
                    </a:ext>
                  </a:extLst>
                </p:cNvPr>
                <p:cNvSpPr/>
                <p:nvPr/>
              </p:nvSpPr>
              <p:spPr>
                <a:xfrm>
                  <a:off x="4257333" y="7009208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9405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34" name="pl308">
                  <a:extLst>
                    <a:ext uri="{FF2B5EF4-FFF2-40B4-BE49-F238E27FC236}">
                      <a16:creationId xmlns:a16="http://schemas.microsoft.com/office/drawing/2014/main" id="{4AF4297B-C010-A6F1-477A-545158B6054D}"/>
                    </a:ext>
                  </a:extLst>
                </p:cNvPr>
                <p:cNvSpPr/>
                <p:nvPr/>
              </p:nvSpPr>
              <p:spPr>
                <a:xfrm>
                  <a:off x="4257333" y="6951606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9405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35" name="pl309">
                  <a:extLst>
                    <a:ext uri="{FF2B5EF4-FFF2-40B4-BE49-F238E27FC236}">
                      <a16:creationId xmlns:a16="http://schemas.microsoft.com/office/drawing/2014/main" id="{F5A74255-EFBA-99F0-D807-1104E236FDBB}"/>
                    </a:ext>
                  </a:extLst>
                </p:cNvPr>
                <p:cNvSpPr/>
                <p:nvPr/>
              </p:nvSpPr>
              <p:spPr>
                <a:xfrm>
                  <a:off x="4257333" y="6894004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C3B5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36" name="pl310">
                  <a:extLst>
                    <a:ext uri="{FF2B5EF4-FFF2-40B4-BE49-F238E27FC236}">
                      <a16:creationId xmlns:a16="http://schemas.microsoft.com/office/drawing/2014/main" id="{2FA9D009-7D7A-144E-3770-D000C6F3EDC3}"/>
                    </a:ext>
                  </a:extLst>
                </p:cNvPr>
                <p:cNvSpPr/>
                <p:nvPr/>
              </p:nvSpPr>
              <p:spPr>
                <a:xfrm>
                  <a:off x="4257333" y="6836401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7445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37" name="pl311">
                  <a:extLst>
                    <a:ext uri="{FF2B5EF4-FFF2-40B4-BE49-F238E27FC236}">
                      <a16:creationId xmlns:a16="http://schemas.microsoft.com/office/drawing/2014/main" id="{70AE145E-6347-9521-2E3E-8DCEEC0DCF88}"/>
                    </a:ext>
                  </a:extLst>
                </p:cNvPr>
                <p:cNvSpPr/>
                <p:nvPr/>
              </p:nvSpPr>
              <p:spPr>
                <a:xfrm>
                  <a:off x="4257333" y="6778799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AD5E8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38" name="pl312">
                  <a:extLst>
                    <a:ext uri="{FF2B5EF4-FFF2-40B4-BE49-F238E27FC236}">
                      <a16:creationId xmlns:a16="http://schemas.microsoft.com/office/drawing/2014/main" id="{FB2AD065-5010-C0EF-0A69-DB94D8263B97}"/>
                    </a:ext>
                  </a:extLst>
                </p:cNvPr>
                <p:cNvSpPr/>
                <p:nvPr/>
              </p:nvSpPr>
              <p:spPr>
                <a:xfrm>
                  <a:off x="4257333" y="6721197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7445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39" name="pl313">
                  <a:extLst>
                    <a:ext uri="{FF2B5EF4-FFF2-40B4-BE49-F238E27FC236}">
                      <a16:creationId xmlns:a16="http://schemas.microsoft.com/office/drawing/2014/main" id="{B9E58FC0-6778-6054-46D0-B52A55B53450}"/>
                    </a:ext>
                  </a:extLst>
                </p:cNvPr>
                <p:cNvSpPr/>
                <p:nvPr/>
              </p:nvSpPr>
              <p:spPr>
                <a:xfrm>
                  <a:off x="4257333" y="6663595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32C4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40" name="pl314">
                  <a:extLst>
                    <a:ext uri="{FF2B5EF4-FFF2-40B4-BE49-F238E27FC236}">
                      <a16:creationId xmlns:a16="http://schemas.microsoft.com/office/drawing/2014/main" id="{06CFF5B1-B5D2-EF60-DD75-3EAE5B6591F0}"/>
                    </a:ext>
                  </a:extLst>
                </p:cNvPr>
                <p:cNvSpPr/>
                <p:nvPr/>
              </p:nvSpPr>
              <p:spPr>
                <a:xfrm>
                  <a:off x="4257333" y="6605992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32C4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41" name="pl315">
                  <a:extLst>
                    <a:ext uri="{FF2B5EF4-FFF2-40B4-BE49-F238E27FC236}">
                      <a16:creationId xmlns:a16="http://schemas.microsoft.com/office/drawing/2014/main" id="{778D5177-9348-FD65-7E4D-086569BED3A3}"/>
                    </a:ext>
                  </a:extLst>
                </p:cNvPr>
                <p:cNvSpPr/>
                <p:nvPr/>
              </p:nvSpPr>
              <p:spPr>
                <a:xfrm>
                  <a:off x="4257333" y="6548390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42" name="pl316">
                  <a:extLst>
                    <a:ext uri="{FF2B5EF4-FFF2-40B4-BE49-F238E27FC236}">
                      <a16:creationId xmlns:a16="http://schemas.microsoft.com/office/drawing/2014/main" id="{DCBA229F-804F-A02B-F918-3BEF8AD6B41C}"/>
                    </a:ext>
                  </a:extLst>
                </p:cNvPr>
                <p:cNvSpPr/>
                <p:nvPr/>
              </p:nvSpPr>
              <p:spPr>
                <a:xfrm>
                  <a:off x="4257333" y="6490788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43" name="pl317">
                  <a:extLst>
                    <a:ext uri="{FF2B5EF4-FFF2-40B4-BE49-F238E27FC236}">
                      <a16:creationId xmlns:a16="http://schemas.microsoft.com/office/drawing/2014/main" id="{4A374A53-E441-A0F9-E4FB-27451526F424}"/>
                    </a:ext>
                  </a:extLst>
                </p:cNvPr>
                <p:cNvSpPr/>
                <p:nvPr/>
              </p:nvSpPr>
              <p:spPr>
                <a:xfrm>
                  <a:off x="4257333" y="6433186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44" name="pl318">
                  <a:extLst>
                    <a:ext uri="{FF2B5EF4-FFF2-40B4-BE49-F238E27FC236}">
                      <a16:creationId xmlns:a16="http://schemas.microsoft.com/office/drawing/2014/main" id="{4809856A-A113-63FD-693D-775643F3C825}"/>
                    </a:ext>
                  </a:extLst>
                </p:cNvPr>
                <p:cNvSpPr/>
                <p:nvPr/>
              </p:nvSpPr>
              <p:spPr>
                <a:xfrm>
                  <a:off x="4257333" y="6375583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45" name="pl319">
                  <a:extLst>
                    <a:ext uri="{FF2B5EF4-FFF2-40B4-BE49-F238E27FC236}">
                      <a16:creationId xmlns:a16="http://schemas.microsoft.com/office/drawing/2014/main" id="{B66799C3-D719-B6A4-680B-6205BDA24844}"/>
                    </a:ext>
                  </a:extLst>
                </p:cNvPr>
                <p:cNvSpPr/>
                <p:nvPr/>
              </p:nvSpPr>
              <p:spPr>
                <a:xfrm>
                  <a:off x="4257333" y="6317981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46" name="pl320">
                  <a:extLst>
                    <a:ext uri="{FF2B5EF4-FFF2-40B4-BE49-F238E27FC236}">
                      <a16:creationId xmlns:a16="http://schemas.microsoft.com/office/drawing/2014/main" id="{5B95249E-BCC8-681E-133D-0C1A19026444}"/>
                    </a:ext>
                  </a:extLst>
                </p:cNvPr>
                <p:cNvSpPr/>
                <p:nvPr/>
              </p:nvSpPr>
              <p:spPr>
                <a:xfrm>
                  <a:off x="4257333" y="6260379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966CA2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47" name="pl321">
                  <a:extLst>
                    <a:ext uri="{FF2B5EF4-FFF2-40B4-BE49-F238E27FC236}">
                      <a16:creationId xmlns:a16="http://schemas.microsoft.com/office/drawing/2014/main" id="{9785B185-544F-A486-5729-323D3978D357}"/>
                    </a:ext>
                  </a:extLst>
                </p:cNvPr>
                <p:cNvSpPr/>
                <p:nvPr/>
              </p:nvSpPr>
              <p:spPr>
                <a:xfrm>
                  <a:off x="4257333" y="6202777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48" name="pl322">
                  <a:extLst>
                    <a:ext uri="{FF2B5EF4-FFF2-40B4-BE49-F238E27FC236}">
                      <a16:creationId xmlns:a16="http://schemas.microsoft.com/office/drawing/2014/main" id="{4A569088-A88C-FC59-FC4F-0418DBD6F38A}"/>
                    </a:ext>
                  </a:extLst>
                </p:cNvPr>
                <p:cNvSpPr/>
                <p:nvPr/>
              </p:nvSpPr>
              <p:spPr>
                <a:xfrm>
                  <a:off x="4257333" y="6145174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49" name="pl323">
                  <a:extLst>
                    <a:ext uri="{FF2B5EF4-FFF2-40B4-BE49-F238E27FC236}">
                      <a16:creationId xmlns:a16="http://schemas.microsoft.com/office/drawing/2014/main" id="{952C5FE1-2E59-D766-A19A-A16F65EA849C}"/>
                    </a:ext>
                  </a:extLst>
                </p:cNvPr>
                <p:cNvSpPr/>
                <p:nvPr/>
              </p:nvSpPr>
              <p:spPr>
                <a:xfrm>
                  <a:off x="4257333" y="6087572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50" name="pl324">
                  <a:extLst>
                    <a:ext uri="{FF2B5EF4-FFF2-40B4-BE49-F238E27FC236}">
                      <a16:creationId xmlns:a16="http://schemas.microsoft.com/office/drawing/2014/main" id="{CB671D3C-0D1F-6003-C05F-920C735EAD56}"/>
                    </a:ext>
                  </a:extLst>
                </p:cNvPr>
                <p:cNvSpPr/>
                <p:nvPr/>
              </p:nvSpPr>
              <p:spPr>
                <a:xfrm>
                  <a:off x="4257333" y="6029970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51" name="pl325">
                  <a:extLst>
                    <a:ext uri="{FF2B5EF4-FFF2-40B4-BE49-F238E27FC236}">
                      <a16:creationId xmlns:a16="http://schemas.microsoft.com/office/drawing/2014/main" id="{4D837602-3743-C22B-E014-A4694F3813FA}"/>
                    </a:ext>
                  </a:extLst>
                </p:cNvPr>
                <p:cNvSpPr/>
                <p:nvPr/>
              </p:nvSpPr>
              <p:spPr>
                <a:xfrm>
                  <a:off x="4257333" y="5972368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52" name="pl326">
                  <a:extLst>
                    <a:ext uri="{FF2B5EF4-FFF2-40B4-BE49-F238E27FC236}">
                      <a16:creationId xmlns:a16="http://schemas.microsoft.com/office/drawing/2014/main" id="{D5A161FA-BD87-2403-AFAF-98C299CE2C6D}"/>
                    </a:ext>
                  </a:extLst>
                </p:cNvPr>
                <p:cNvSpPr/>
                <p:nvPr/>
              </p:nvSpPr>
              <p:spPr>
                <a:xfrm>
                  <a:off x="4257333" y="5914766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4486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53" name="pl327">
                  <a:extLst>
                    <a:ext uri="{FF2B5EF4-FFF2-40B4-BE49-F238E27FC236}">
                      <a16:creationId xmlns:a16="http://schemas.microsoft.com/office/drawing/2014/main" id="{A542A9A1-B250-F64F-B00A-968A31249603}"/>
                    </a:ext>
                  </a:extLst>
                </p:cNvPr>
                <p:cNvSpPr/>
                <p:nvPr/>
              </p:nvSpPr>
              <p:spPr>
                <a:xfrm>
                  <a:off x="4257333" y="5857163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9405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54" name="pl328">
                  <a:extLst>
                    <a:ext uri="{FF2B5EF4-FFF2-40B4-BE49-F238E27FC236}">
                      <a16:creationId xmlns:a16="http://schemas.microsoft.com/office/drawing/2014/main" id="{91CD8114-6A6D-A393-14DF-C2F22E200EC2}"/>
                    </a:ext>
                  </a:extLst>
                </p:cNvPr>
                <p:cNvSpPr/>
                <p:nvPr/>
              </p:nvSpPr>
              <p:spPr>
                <a:xfrm>
                  <a:off x="4257333" y="5799561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55" name="pl329">
                  <a:extLst>
                    <a:ext uri="{FF2B5EF4-FFF2-40B4-BE49-F238E27FC236}">
                      <a16:creationId xmlns:a16="http://schemas.microsoft.com/office/drawing/2014/main" id="{6F35F47A-4B2E-0E79-4BA4-9B60EA97FAA3}"/>
                    </a:ext>
                  </a:extLst>
                </p:cNvPr>
                <p:cNvSpPr/>
                <p:nvPr/>
              </p:nvSpPr>
              <p:spPr>
                <a:xfrm>
                  <a:off x="4257333" y="5741959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4486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56" name="pl330">
                  <a:extLst>
                    <a:ext uri="{FF2B5EF4-FFF2-40B4-BE49-F238E27FC236}">
                      <a16:creationId xmlns:a16="http://schemas.microsoft.com/office/drawing/2014/main" id="{0CFDF6A1-5022-CA9C-0FF1-C84564855E8C}"/>
                    </a:ext>
                  </a:extLst>
                </p:cNvPr>
                <p:cNvSpPr/>
                <p:nvPr/>
              </p:nvSpPr>
              <p:spPr>
                <a:xfrm>
                  <a:off x="4257333" y="5684357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B4587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57" name="pl331">
                  <a:extLst>
                    <a:ext uri="{FF2B5EF4-FFF2-40B4-BE49-F238E27FC236}">
                      <a16:creationId xmlns:a16="http://schemas.microsoft.com/office/drawing/2014/main" id="{2FA29187-251D-8BE1-3C89-669BECF5358D}"/>
                    </a:ext>
                  </a:extLst>
                </p:cNvPr>
                <p:cNvSpPr/>
                <p:nvPr/>
              </p:nvSpPr>
              <p:spPr>
                <a:xfrm>
                  <a:off x="4257333" y="5626754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58" name="pl332">
                  <a:extLst>
                    <a:ext uri="{FF2B5EF4-FFF2-40B4-BE49-F238E27FC236}">
                      <a16:creationId xmlns:a16="http://schemas.microsoft.com/office/drawing/2014/main" id="{3DAED4A7-F1EB-EC55-66DD-D07A8E8293B8}"/>
                    </a:ext>
                  </a:extLst>
                </p:cNvPr>
                <p:cNvSpPr/>
                <p:nvPr/>
              </p:nvSpPr>
              <p:spPr>
                <a:xfrm>
                  <a:off x="4257333" y="5569152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32C4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59" name="pl333">
                  <a:extLst>
                    <a:ext uri="{FF2B5EF4-FFF2-40B4-BE49-F238E27FC236}">
                      <a16:creationId xmlns:a16="http://schemas.microsoft.com/office/drawing/2014/main" id="{8D77ACD6-9F8A-C704-6C29-4590867E99B8}"/>
                    </a:ext>
                  </a:extLst>
                </p:cNvPr>
                <p:cNvSpPr/>
                <p:nvPr/>
              </p:nvSpPr>
              <p:spPr>
                <a:xfrm>
                  <a:off x="4257333" y="5511550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32C4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60" name="pl334">
                  <a:extLst>
                    <a:ext uri="{FF2B5EF4-FFF2-40B4-BE49-F238E27FC236}">
                      <a16:creationId xmlns:a16="http://schemas.microsoft.com/office/drawing/2014/main" id="{4C7818A4-B666-77FD-E6B2-C97C0A6E079E}"/>
                    </a:ext>
                  </a:extLst>
                </p:cNvPr>
                <p:cNvSpPr/>
                <p:nvPr/>
              </p:nvSpPr>
              <p:spPr>
                <a:xfrm>
                  <a:off x="4257333" y="5453948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C3B5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61" name="pl335">
                  <a:extLst>
                    <a:ext uri="{FF2B5EF4-FFF2-40B4-BE49-F238E27FC236}">
                      <a16:creationId xmlns:a16="http://schemas.microsoft.com/office/drawing/2014/main" id="{266E1C27-F330-1433-6F21-78D282542D62}"/>
                    </a:ext>
                  </a:extLst>
                </p:cNvPr>
                <p:cNvSpPr/>
                <p:nvPr/>
              </p:nvSpPr>
              <p:spPr>
                <a:xfrm>
                  <a:off x="4257333" y="5396345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32C4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62" name="pl336">
                  <a:extLst>
                    <a:ext uri="{FF2B5EF4-FFF2-40B4-BE49-F238E27FC236}">
                      <a16:creationId xmlns:a16="http://schemas.microsoft.com/office/drawing/2014/main" id="{EB0BDDF7-EC13-A79E-AC57-69E34AA01B50}"/>
                    </a:ext>
                  </a:extLst>
                </p:cNvPr>
                <p:cNvSpPr/>
                <p:nvPr/>
              </p:nvSpPr>
              <p:spPr>
                <a:xfrm>
                  <a:off x="4257333" y="5338743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E374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63" name="pl337">
                  <a:extLst>
                    <a:ext uri="{FF2B5EF4-FFF2-40B4-BE49-F238E27FC236}">
                      <a16:creationId xmlns:a16="http://schemas.microsoft.com/office/drawing/2014/main" id="{4965ACA6-3E00-19CA-57D3-1BB3F7C1D8EA}"/>
                    </a:ext>
                  </a:extLst>
                </p:cNvPr>
                <p:cNvSpPr/>
                <p:nvPr/>
              </p:nvSpPr>
              <p:spPr>
                <a:xfrm>
                  <a:off x="4257333" y="5281141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64" name="pl338">
                  <a:extLst>
                    <a:ext uri="{FF2B5EF4-FFF2-40B4-BE49-F238E27FC236}">
                      <a16:creationId xmlns:a16="http://schemas.microsoft.com/office/drawing/2014/main" id="{3A72D517-FE86-557A-F5B7-220943469EEF}"/>
                    </a:ext>
                  </a:extLst>
                </p:cNvPr>
                <p:cNvSpPr/>
                <p:nvPr/>
              </p:nvSpPr>
              <p:spPr>
                <a:xfrm>
                  <a:off x="4257333" y="5223539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C3B5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65" name="pl339">
                  <a:extLst>
                    <a:ext uri="{FF2B5EF4-FFF2-40B4-BE49-F238E27FC236}">
                      <a16:creationId xmlns:a16="http://schemas.microsoft.com/office/drawing/2014/main" id="{57C0A625-A491-49A6-2251-9AF0C8BFEC5D}"/>
                    </a:ext>
                  </a:extLst>
                </p:cNvPr>
                <p:cNvSpPr/>
                <p:nvPr/>
              </p:nvSpPr>
              <p:spPr>
                <a:xfrm>
                  <a:off x="4257333" y="5165936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66" name="pl340">
                  <a:extLst>
                    <a:ext uri="{FF2B5EF4-FFF2-40B4-BE49-F238E27FC236}">
                      <a16:creationId xmlns:a16="http://schemas.microsoft.com/office/drawing/2014/main" id="{CBFDB5F8-6E7F-7879-0DF1-D6251FB461E1}"/>
                    </a:ext>
                  </a:extLst>
                </p:cNvPr>
                <p:cNvSpPr/>
                <p:nvPr/>
              </p:nvSpPr>
              <p:spPr>
                <a:xfrm>
                  <a:off x="4257333" y="5108334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67" name="pl341">
                  <a:extLst>
                    <a:ext uri="{FF2B5EF4-FFF2-40B4-BE49-F238E27FC236}">
                      <a16:creationId xmlns:a16="http://schemas.microsoft.com/office/drawing/2014/main" id="{4899E741-57DD-6709-584D-DA265A7EDDED}"/>
                    </a:ext>
                  </a:extLst>
                </p:cNvPr>
                <p:cNvSpPr/>
                <p:nvPr/>
              </p:nvSpPr>
              <p:spPr>
                <a:xfrm>
                  <a:off x="4257333" y="5050732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4486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68" name="pl342">
                  <a:extLst>
                    <a:ext uri="{FF2B5EF4-FFF2-40B4-BE49-F238E27FC236}">
                      <a16:creationId xmlns:a16="http://schemas.microsoft.com/office/drawing/2014/main" id="{69E966E7-1916-53B2-ECDA-B5219A05762A}"/>
                    </a:ext>
                  </a:extLst>
                </p:cNvPr>
                <p:cNvSpPr/>
                <p:nvPr/>
              </p:nvSpPr>
              <p:spPr>
                <a:xfrm>
                  <a:off x="4257333" y="4993130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69" name="pl343">
                  <a:extLst>
                    <a:ext uri="{FF2B5EF4-FFF2-40B4-BE49-F238E27FC236}">
                      <a16:creationId xmlns:a16="http://schemas.microsoft.com/office/drawing/2014/main" id="{043E9DEF-9D5C-32B0-1348-61EDA40AD4DB}"/>
                    </a:ext>
                  </a:extLst>
                </p:cNvPr>
                <p:cNvSpPr/>
                <p:nvPr/>
              </p:nvSpPr>
              <p:spPr>
                <a:xfrm>
                  <a:off x="4257333" y="4935527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70" name="pl344">
                  <a:extLst>
                    <a:ext uri="{FF2B5EF4-FFF2-40B4-BE49-F238E27FC236}">
                      <a16:creationId xmlns:a16="http://schemas.microsoft.com/office/drawing/2014/main" id="{49CD0935-B631-EAC7-2CC0-D5A20B162F3C}"/>
                    </a:ext>
                  </a:extLst>
                </p:cNvPr>
                <p:cNvSpPr/>
                <p:nvPr/>
              </p:nvSpPr>
              <p:spPr>
                <a:xfrm>
                  <a:off x="4257333" y="4877925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9405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71" name="pl345">
                  <a:extLst>
                    <a:ext uri="{FF2B5EF4-FFF2-40B4-BE49-F238E27FC236}">
                      <a16:creationId xmlns:a16="http://schemas.microsoft.com/office/drawing/2014/main" id="{8136DE89-5415-B509-4B9B-33765288167F}"/>
                    </a:ext>
                  </a:extLst>
                </p:cNvPr>
                <p:cNvSpPr/>
                <p:nvPr/>
              </p:nvSpPr>
              <p:spPr>
                <a:xfrm>
                  <a:off x="4257333" y="4820323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72" name="pl346">
                  <a:extLst>
                    <a:ext uri="{FF2B5EF4-FFF2-40B4-BE49-F238E27FC236}">
                      <a16:creationId xmlns:a16="http://schemas.microsoft.com/office/drawing/2014/main" id="{67EE5EE7-C6A9-A174-DB3C-D812D6BEE383}"/>
                    </a:ext>
                  </a:extLst>
                </p:cNvPr>
                <p:cNvSpPr/>
                <p:nvPr/>
              </p:nvSpPr>
              <p:spPr>
                <a:xfrm>
                  <a:off x="4257333" y="4762721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9B699D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73" name="pl347">
                  <a:extLst>
                    <a:ext uri="{FF2B5EF4-FFF2-40B4-BE49-F238E27FC236}">
                      <a16:creationId xmlns:a16="http://schemas.microsoft.com/office/drawing/2014/main" id="{346EEAAE-7223-A2FF-B765-4FC0C1BCBF08}"/>
                    </a:ext>
                  </a:extLst>
                </p:cNvPr>
                <p:cNvSpPr/>
                <p:nvPr/>
              </p:nvSpPr>
              <p:spPr>
                <a:xfrm>
                  <a:off x="4257333" y="4705118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14B6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74" name="pl348">
                  <a:extLst>
                    <a:ext uri="{FF2B5EF4-FFF2-40B4-BE49-F238E27FC236}">
                      <a16:creationId xmlns:a16="http://schemas.microsoft.com/office/drawing/2014/main" id="{10DC55D2-47F7-4F39-E141-182BA4F2DD55}"/>
                    </a:ext>
                  </a:extLst>
                </p:cNvPr>
                <p:cNvSpPr/>
                <p:nvPr/>
              </p:nvSpPr>
              <p:spPr>
                <a:xfrm>
                  <a:off x="4257333" y="4647516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75" name="pl349">
                  <a:extLst>
                    <a:ext uri="{FF2B5EF4-FFF2-40B4-BE49-F238E27FC236}">
                      <a16:creationId xmlns:a16="http://schemas.microsoft.com/office/drawing/2014/main" id="{51CA8748-DB63-F10F-1A7E-71E89D4E7A76}"/>
                    </a:ext>
                  </a:extLst>
                </p:cNvPr>
                <p:cNvSpPr/>
                <p:nvPr/>
              </p:nvSpPr>
              <p:spPr>
                <a:xfrm>
                  <a:off x="4257333" y="4589914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76" name="pl350">
                  <a:extLst>
                    <a:ext uri="{FF2B5EF4-FFF2-40B4-BE49-F238E27FC236}">
                      <a16:creationId xmlns:a16="http://schemas.microsoft.com/office/drawing/2014/main" id="{ABFA3597-D7A2-E4D4-AED5-0A27A80CFCB3}"/>
                    </a:ext>
                  </a:extLst>
                </p:cNvPr>
                <p:cNvSpPr/>
                <p:nvPr/>
              </p:nvSpPr>
              <p:spPr>
                <a:xfrm>
                  <a:off x="4257333" y="4532312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77" name="pl351">
                  <a:extLst>
                    <a:ext uri="{FF2B5EF4-FFF2-40B4-BE49-F238E27FC236}">
                      <a16:creationId xmlns:a16="http://schemas.microsoft.com/office/drawing/2014/main" id="{FD903C05-B5C6-1C93-4490-FE101B179135}"/>
                    </a:ext>
                  </a:extLst>
                </p:cNvPr>
                <p:cNvSpPr/>
                <p:nvPr/>
              </p:nvSpPr>
              <p:spPr>
                <a:xfrm>
                  <a:off x="4257333" y="4474709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78" name="pl352">
                  <a:extLst>
                    <a:ext uri="{FF2B5EF4-FFF2-40B4-BE49-F238E27FC236}">
                      <a16:creationId xmlns:a16="http://schemas.microsoft.com/office/drawing/2014/main" id="{51FD29E3-6244-A302-414A-86C4E4B66499}"/>
                    </a:ext>
                  </a:extLst>
                </p:cNvPr>
                <p:cNvSpPr/>
                <p:nvPr/>
              </p:nvSpPr>
              <p:spPr>
                <a:xfrm>
                  <a:off x="4257333" y="4417107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79" name="pl353">
                  <a:extLst>
                    <a:ext uri="{FF2B5EF4-FFF2-40B4-BE49-F238E27FC236}">
                      <a16:creationId xmlns:a16="http://schemas.microsoft.com/office/drawing/2014/main" id="{7CB6E73B-D229-8091-0C65-2D03257BD3B1}"/>
                    </a:ext>
                  </a:extLst>
                </p:cNvPr>
                <p:cNvSpPr/>
                <p:nvPr/>
              </p:nvSpPr>
              <p:spPr>
                <a:xfrm>
                  <a:off x="4257333" y="4359505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E374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80" name="pl354">
                  <a:extLst>
                    <a:ext uri="{FF2B5EF4-FFF2-40B4-BE49-F238E27FC236}">
                      <a16:creationId xmlns:a16="http://schemas.microsoft.com/office/drawing/2014/main" id="{8817777E-8E5F-BCD4-110D-7F0E8497C5C6}"/>
                    </a:ext>
                  </a:extLst>
                </p:cNvPr>
                <p:cNvSpPr/>
                <p:nvPr/>
              </p:nvSpPr>
              <p:spPr>
                <a:xfrm>
                  <a:off x="4257333" y="4301903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81" name="pl355">
                  <a:extLst>
                    <a:ext uri="{FF2B5EF4-FFF2-40B4-BE49-F238E27FC236}">
                      <a16:creationId xmlns:a16="http://schemas.microsoft.com/office/drawing/2014/main" id="{1C148002-52BA-8544-50AA-22F983441EF0}"/>
                    </a:ext>
                  </a:extLst>
                </p:cNvPr>
                <p:cNvSpPr/>
                <p:nvPr/>
              </p:nvSpPr>
              <p:spPr>
                <a:xfrm>
                  <a:off x="4257333" y="4244300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82" name="pl356">
                  <a:extLst>
                    <a:ext uri="{FF2B5EF4-FFF2-40B4-BE49-F238E27FC236}">
                      <a16:creationId xmlns:a16="http://schemas.microsoft.com/office/drawing/2014/main" id="{0E3BAD52-C923-757C-0408-CFDE26EAF3DD}"/>
                    </a:ext>
                  </a:extLst>
                </p:cNvPr>
                <p:cNvSpPr/>
                <p:nvPr/>
              </p:nvSpPr>
              <p:spPr>
                <a:xfrm>
                  <a:off x="4257333" y="4186698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7445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83" name="pl357">
                  <a:extLst>
                    <a:ext uri="{FF2B5EF4-FFF2-40B4-BE49-F238E27FC236}">
                      <a16:creationId xmlns:a16="http://schemas.microsoft.com/office/drawing/2014/main" id="{200328FE-A1B1-565E-AE21-7626F6E838F9}"/>
                    </a:ext>
                  </a:extLst>
                </p:cNvPr>
                <p:cNvSpPr/>
                <p:nvPr/>
              </p:nvSpPr>
              <p:spPr>
                <a:xfrm>
                  <a:off x="4257333" y="4129096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14B6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84" name="pl358">
                  <a:extLst>
                    <a:ext uri="{FF2B5EF4-FFF2-40B4-BE49-F238E27FC236}">
                      <a16:creationId xmlns:a16="http://schemas.microsoft.com/office/drawing/2014/main" id="{18647C64-3E42-FEA9-6085-1AB7E46ED19C}"/>
                    </a:ext>
                  </a:extLst>
                </p:cNvPr>
                <p:cNvSpPr/>
                <p:nvPr/>
              </p:nvSpPr>
              <p:spPr>
                <a:xfrm>
                  <a:off x="4257333" y="4071494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6382C2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85" name="pl359">
                  <a:extLst>
                    <a:ext uri="{FF2B5EF4-FFF2-40B4-BE49-F238E27FC236}">
                      <a16:creationId xmlns:a16="http://schemas.microsoft.com/office/drawing/2014/main" id="{1DD9D565-DBF7-EA2A-11FA-D219CA02F59E}"/>
                    </a:ext>
                  </a:extLst>
                </p:cNvPr>
                <p:cNvSpPr/>
                <p:nvPr/>
              </p:nvSpPr>
              <p:spPr>
                <a:xfrm>
                  <a:off x="4257333" y="4013892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5082CF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86" name="pl360">
                  <a:extLst>
                    <a:ext uri="{FF2B5EF4-FFF2-40B4-BE49-F238E27FC236}">
                      <a16:creationId xmlns:a16="http://schemas.microsoft.com/office/drawing/2014/main" id="{AFEF2CEE-194D-502C-2F3C-018A408D65A8}"/>
                    </a:ext>
                  </a:extLst>
                </p:cNvPr>
                <p:cNvSpPr/>
                <p:nvPr/>
              </p:nvSpPr>
              <p:spPr>
                <a:xfrm>
                  <a:off x="4257333" y="3956289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7445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87" name="pl361">
                  <a:extLst>
                    <a:ext uri="{FF2B5EF4-FFF2-40B4-BE49-F238E27FC236}">
                      <a16:creationId xmlns:a16="http://schemas.microsoft.com/office/drawing/2014/main" id="{7B3ED311-F3BB-C67E-22FF-A18E346DBA70}"/>
                    </a:ext>
                  </a:extLst>
                </p:cNvPr>
                <p:cNvSpPr/>
                <p:nvPr/>
              </p:nvSpPr>
              <p:spPr>
                <a:xfrm>
                  <a:off x="4257333" y="3898687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7478BF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88" name="pl362">
                  <a:extLst>
                    <a:ext uri="{FF2B5EF4-FFF2-40B4-BE49-F238E27FC236}">
                      <a16:creationId xmlns:a16="http://schemas.microsoft.com/office/drawing/2014/main" id="{F1AE682F-F4A8-77F4-C468-BEB7869E7541}"/>
                    </a:ext>
                  </a:extLst>
                </p:cNvPr>
                <p:cNvSpPr/>
                <p:nvPr/>
              </p:nvSpPr>
              <p:spPr>
                <a:xfrm>
                  <a:off x="4257333" y="3841085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C3B5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89" name="pl363">
                  <a:extLst>
                    <a:ext uri="{FF2B5EF4-FFF2-40B4-BE49-F238E27FC236}">
                      <a16:creationId xmlns:a16="http://schemas.microsoft.com/office/drawing/2014/main" id="{E0600C66-9E53-D79E-9832-02442479579B}"/>
                    </a:ext>
                  </a:extLst>
                </p:cNvPr>
                <p:cNvSpPr/>
                <p:nvPr/>
              </p:nvSpPr>
              <p:spPr>
                <a:xfrm>
                  <a:off x="4257333" y="3783483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9405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0" name="pl364">
                  <a:extLst>
                    <a:ext uri="{FF2B5EF4-FFF2-40B4-BE49-F238E27FC236}">
                      <a16:creationId xmlns:a16="http://schemas.microsoft.com/office/drawing/2014/main" id="{AB1C3FDA-43C1-1D09-5C12-F7AF7AF0268E}"/>
                    </a:ext>
                  </a:extLst>
                </p:cNvPr>
                <p:cNvSpPr/>
                <p:nvPr/>
              </p:nvSpPr>
              <p:spPr>
                <a:xfrm>
                  <a:off x="4257333" y="3725880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14B6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1" name="pl365">
                  <a:extLst>
                    <a:ext uri="{FF2B5EF4-FFF2-40B4-BE49-F238E27FC236}">
                      <a16:creationId xmlns:a16="http://schemas.microsoft.com/office/drawing/2014/main" id="{EA329149-A527-DA25-C532-A575875EBC7B}"/>
                    </a:ext>
                  </a:extLst>
                </p:cNvPr>
                <p:cNvSpPr/>
                <p:nvPr/>
              </p:nvSpPr>
              <p:spPr>
                <a:xfrm>
                  <a:off x="4257333" y="3668278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2" name="pl366">
                  <a:extLst>
                    <a:ext uri="{FF2B5EF4-FFF2-40B4-BE49-F238E27FC236}">
                      <a16:creationId xmlns:a16="http://schemas.microsoft.com/office/drawing/2014/main" id="{5CDD085C-1CD8-045C-C204-021DFA8EF141}"/>
                    </a:ext>
                  </a:extLst>
                </p:cNvPr>
                <p:cNvSpPr/>
                <p:nvPr/>
              </p:nvSpPr>
              <p:spPr>
                <a:xfrm>
                  <a:off x="4257333" y="3610676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4486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3" name="pl367">
                  <a:extLst>
                    <a:ext uri="{FF2B5EF4-FFF2-40B4-BE49-F238E27FC236}">
                      <a16:creationId xmlns:a16="http://schemas.microsoft.com/office/drawing/2014/main" id="{C749CA5A-6B44-8BDD-0090-8E28D52372F0}"/>
                    </a:ext>
                  </a:extLst>
                </p:cNvPr>
                <p:cNvSpPr/>
                <p:nvPr/>
              </p:nvSpPr>
              <p:spPr>
                <a:xfrm>
                  <a:off x="4257333" y="3553074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9405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4" name="pl368">
                  <a:extLst>
                    <a:ext uri="{FF2B5EF4-FFF2-40B4-BE49-F238E27FC236}">
                      <a16:creationId xmlns:a16="http://schemas.microsoft.com/office/drawing/2014/main" id="{19DDCC78-7F2F-5B42-925C-575A6B35FED2}"/>
                    </a:ext>
                  </a:extLst>
                </p:cNvPr>
                <p:cNvSpPr/>
                <p:nvPr/>
              </p:nvSpPr>
              <p:spPr>
                <a:xfrm>
                  <a:off x="4257333" y="3495471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B8810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5" name="pl369">
                  <a:extLst>
                    <a:ext uri="{FF2B5EF4-FFF2-40B4-BE49-F238E27FC236}">
                      <a16:creationId xmlns:a16="http://schemas.microsoft.com/office/drawing/2014/main" id="{6B84C1CD-6071-C6DD-A532-F11C2D548637}"/>
                    </a:ext>
                  </a:extLst>
                </p:cNvPr>
                <p:cNvSpPr/>
                <p:nvPr/>
              </p:nvSpPr>
              <p:spPr>
                <a:xfrm>
                  <a:off x="4257333" y="3437869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1324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6" name="pl370">
                  <a:extLst>
                    <a:ext uri="{FF2B5EF4-FFF2-40B4-BE49-F238E27FC236}">
                      <a16:creationId xmlns:a16="http://schemas.microsoft.com/office/drawing/2014/main" id="{9FE75345-4AB9-E21E-852E-CF48BDC04F06}"/>
                    </a:ext>
                  </a:extLst>
                </p:cNvPr>
                <p:cNvSpPr/>
                <p:nvPr/>
              </p:nvSpPr>
              <p:spPr>
                <a:xfrm>
                  <a:off x="4257333" y="3380267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7" name="pl371">
                  <a:extLst>
                    <a:ext uri="{FF2B5EF4-FFF2-40B4-BE49-F238E27FC236}">
                      <a16:creationId xmlns:a16="http://schemas.microsoft.com/office/drawing/2014/main" id="{FE2B0046-A259-2D6E-781E-445996F3976D}"/>
                    </a:ext>
                  </a:extLst>
                </p:cNvPr>
                <p:cNvSpPr/>
                <p:nvPr/>
              </p:nvSpPr>
              <p:spPr>
                <a:xfrm>
                  <a:off x="4257333" y="3322665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9405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8" name="pl372">
                  <a:extLst>
                    <a:ext uri="{FF2B5EF4-FFF2-40B4-BE49-F238E27FC236}">
                      <a16:creationId xmlns:a16="http://schemas.microsoft.com/office/drawing/2014/main" id="{97AB4990-E688-44C4-9C21-5207FE36924F}"/>
                    </a:ext>
                  </a:extLst>
                </p:cNvPr>
                <p:cNvSpPr/>
                <p:nvPr/>
              </p:nvSpPr>
              <p:spPr>
                <a:xfrm>
                  <a:off x="4257333" y="3265062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32C4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9" name="pl373">
                  <a:extLst>
                    <a:ext uri="{FF2B5EF4-FFF2-40B4-BE49-F238E27FC236}">
                      <a16:creationId xmlns:a16="http://schemas.microsoft.com/office/drawing/2014/main" id="{C0561184-42B0-24AC-C7D5-0017258D75D1}"/>
                    </a:ext>
                  </a:extLst>
                </p:cNvPr>
                <p:cNvSpPr/>
                <p:nvPr/>
              </p:nvSpPr>
              <p:spPr>
                <a:xfrm>
                  <a:off x="4257333" y="3207460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E374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00" name="pl374">
                  <a:extLst>
                    <a:ext uri="{FF2B5EF4-FFF2-40B4-BE49-F238E27FC236}">
                      <a16:creationId xmlns:a16="http://schemas.microsoft.com/office/drawing/2014/main" id="{41CA3073-F2B0-E8E5-B568-003BA9AEFF5C}"/>
                    </a:ext>
                  </a:extLst>
                </p:cNvPr>
                <p:cNvSpPr/>
                <p:nvPr/>
              </p:nvSpPr>
              <p:spPr>
                <a:xfrm>
                  <a:off x="4257333" y="3149858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B15B8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01" name="pl375">
                  <a:extLst>
                    <a:ext uri="{FF2B5EF4-FFF2-40B4-BE49-F238E27FC236}">
                      <a16:creationId xmlns:a16="http://schemas.microsoft.com/office/drawing/2014/main" id="{BEFFF908-6F37-C076-5684-85510FA6D695}"/>
                    </a:ext>
                  </a:extLst>
                </p:cNvPr>
                <p:cNvSpPr/>
                <p:nvPr/>
              </p:nvSpPr>
              <p:spPr>
                <a:xfrm>
                  <a:off x="4257333" y="3092256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A9618C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02" name="pl376">
                  <a:extLst>
                    <a:ext uri="{FF2B5EF4-FFF2-40B4-BE49-F238E27FC236}">
                      <a16:creationId xmlns:a16="http://schemas.microsoft.com/office/drawing/2014/main" id="{BE103932-4F1D-6552-B11A-A5B74A56EEF5}"/>
                    </a:ext>
                  </a:extLst>
                </p:cNvPr>
                <p:cNvSpPr/>
                <p:nvPr/>
              </p:nvSpPr>
              <p:spPr>
                <a:xfrm>
                  <a:off x="4257333" y="3034653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BB527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03" name="pl377">
                  <a:extLst>
                    <a:ext uri="{FF2B5EF4-FFF2-40B4-BE49-F238E27FC236}">
                      <a16:creationId xmlns:a16="http://schemas.microsoft.com/office/drawing/2014/main" id="{0D6A009B-3F49-8AAA-BF08-9BE2399D4EBB}"/>
                    </a:ext>
                  </a:extLst>
                </p:cNvPr>
                <p:cNvSpPr/>
                <p:nvPr/>
              </p:nvSpPr>
              <p:spPr>
                <a:xfrm>
                  <a:off x="4257333" y="2977051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7445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04" name="pl378">
                  <a:extLst>
                    <a:ext uri="{FF2B5EF4-FFF2-40B4-BE49-F238E27FC236}">
                      <a16:creationId xmlns:a16="http://schemas.microsoft.com/office/drawing/2014/main" id="{6ACF1C1D-6666-E355-9564-DF41FE721D4E}"/>
                    </a:ext>
                  </a:extLst>
                </p:cNvPr>
                <p:cNvSpPr/>
                <p:nvPr/>
              </p:nvSpPr>
              <p:spPr>
                <a:xfrm>
                  <a:off x="4257333" y="2919449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7445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05" name="pl379">
                  <a:extLst>
                    <a:ext uri="{FF2B5EF4-FFF2-40B4-BE49-F238E27FC236}">
                      <a16:creationId xmlns:a16="http://schemas.microsoft.com/office/drawing/2014/main" id="{AEA5E4AF-F4C3-5030-72E9-304EEA41B789}"/>
                    </a:ext>
                  </a:extLst>
                </p:cNvPr>
                <p:cNvSpPr/>
                <p:nvPr/>
              </p:nvSpPr>
              <p:spPr>
                <a:xfrm>
                  <a:off x="4257333" y="2861847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BE4F6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06" name="pl380">
                  <a:extLst>
                    <a:ext uri="{FF2B5EF4-FFF2-40B4-BE49-F238E27FC236}">
                      <a16:creationId xmlns:a16="http://schemas.microsoft.com/office/drawing/2014/main" id="{0E8C6F02-F4D1-E304-242F-DB7110925404}"/>
                    </a:ext>
                  </a:extLst>
                </p:cNvPr>
                <p:cNvSpPr/>
                <p:nvPr/>
              </p:nvSpPr>
              <p:spPr>
                <a:xfrm>
                  <a:off x="4257333" y="2804244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B8557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07" name="pl381">
                  <a:extLst>
                    <a:ext uri="{FF2B5EF4-FFF2-40B4-BE49-F238E27FC236}">
                      <a16:creationId xmlns:a16="http://schemas.microsoft.com/office/drawing/2014/main" id="{797764CD-5090-8212-399E-27FF2D338958}"/>
                    </a:ext>
                  </a:extLst>
                </p:cNvPr>
                <p:cNvSpPr/>
                <p:nvPr/>
              </p:nvSpPr>
              <p:spPr>
                <a:xfrm>
                  <a:off x="4257333" y="2746642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7445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08" name="pl382">
                  <a:extLst>
                    <a:ext uri="{FF2B5EF4-FFF2-40B4-BE49-F238E27FC236}">
                      <a16:creationId xmlns:a16="http://schemas.microsoft.com/office/drawing/2014/main" id="{5DD3BF45-BEC8-906F-568F-79F8B8E58572}"/>
                    </a:ext>
                  </a:extLst>
                </p:cNvPr>
                <p:cNvSpPr/>
                <p:nvPr/>
              </p:nvSpPr>
              <p:spPr>
                <a:xfrm>
                  <a:off x="4257333" y="2689040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C3B5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09" name="pl383">
                  <a:extLst>
                    <a:ext uri="{FF2B5EF4-FFF2-40B4-BE49-F238E27FC236}">
                      <a16:creationId xmlns:a16="http://schemas.microsoft.com/office/drawing/2014/main" id="{57D1595D-BC98-1C51-5EEA-A6CC6DBF2C4C}"/>
                    </a:ext>
                  </a:extLst>
                </p:cNvPr>
                <p:cNvSpPr/>
                <p:nvPr/>
              </p:nvSpPr>
              <p:spPr>
                <a:xfrm>
                  <a:off x="4257333" y="2631438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1324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10" name="pl384">
                  <a:extLst>
                    <a:ext uri="{FF2B5EF4-FFF2-40B4-BE49-F238E27FC236}">
                      <a16:creationId xmlns:a16="http://schemas.microsoft.com/office/drawing/2014/main" id="{8FF636AD-513B-A5B4-2F46-01EBCC309EBD}"/>
                    </a:ext>
                  </a:extLst>
                </p:cNvPr>
                <p:cNvSpPr/>
                <p:nvPr/>
              </p:nvSpPr>
              <p:spPr>
                <a:xfrm>
                  <a:off x="4257333" y="2573835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1324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11" name="pl385">
                  <a:extLst>
                    <a:ext uri="{FF2B5EF4-FFF2-40B4-BE49-F238E27FC236}">
                      <a16:creationId xmlns:a16="http://schemas.microsoft.com/office/drawing/2014/main" id="{FC73EC1E-B91A-3DF1-C769-4625B28B0989}"/>
                    </a:ext>
                  </a:extLst>
                </p:cNvPr>
                <p:cNvSpPr/>
                <p:nvPr/>
              </p:nvSpPr>
              <p:spPr>
                <a:xfrm>
                  <a:off x="4257333" y="2516233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A4649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12" name="pl386">
                  <a:extLst>
                    <a:ext uri="{FF2B5EF4-FFF2-40B4-BE49-F238E27FC236}">
                      <a16:creationId xmlns:a16="http://schemas.microsoft.com/office/drawing/2014/main" id="{926A3726-593E-E589-2698-6476B246EF29}"/>
                    </a:ext>
                  </a:extLst>
                </p:cNvPr>
                <p:cNvSpPr/>
                <p:nvPr/>
              </p:nvSpPr>
              <p:spPr>
                <a:xfrm>
                  <a:off x="4257333" y="2458631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1324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13" name="pl387">
                  <a:extLst>
                    <a:ext uri="{FF2B5EF4-FFF2-40B4-BE49-F238E27FC236}">
                      <a16:creationId xmlns:a16="http://schemas.microsoft.com/office/drawing/2014/main" id="{D316183A-FFF7-3BEE-4352-92572043E112}"/>
                    </a:ext>
                  </a:extLst>
                </p:cNvPr>
                <p:cNvSpPr/>
                <p:nvPr/>
              </p:nvSpPr>
              <p:spPr>
                <a:xfrm>
                  <a:off x="4257333" y="2401029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7478BF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14" name="pl388">
                  <a:extLst>
                    <a:ext uri="{FF2B5EF4-FFF2-40B4-BE49-F238E27FC236}">
                      <a16:creationId xmlns:a16="http://schemas.microsoft.com/office/drawing/2014/main" id="{29081F5C-EBFF-EF60-3479-30B5A1D3FC93}"/>
                    </a:ext>
                  </a:extLst>
                </p:cNvPr>
                <p:cNvSpPr/>
                <p:nvPr/>
              </p:nvSpPr>
              <p:spPr>
                <a:xfrm>
                  <a:off x="4257333" y="2343427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C3B5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15" name="pl389">
                  <a:extLst>
                    <a:ext uri="{FF2B5EF4-FFF2-40B4-BE49-F238E27FC236}">
                      <a16:creationId xmlns:a16="http://schemas.microsoft.com/office/drawing/2014/main" id="{8DF5A241-64F9-59C8-68D1-D12A388B3276}"/>
                    </a:ext>
                  </a:extLst>
                </p:cNvPr>
                <p:cNvSpPr/>
                <p:nvPr/>
              </p:nvSpPr>
              <p:spPr>
                <a:xfrm>
                  <a:off x="4257333" y="2285824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B4587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16" name="pl390">
                  <a:extLst>
                    <a:ext uri="{FF2B5EF4-FFF2-40B4-BE49-F238E27FC236}">
                      <a16:creationId xmlns:a16="http://schemas.microsoft.com/office/drawing/2014/main" id="{9BE97076-5839-3B2D-A4C8-022525C76444}"/>
                    </a:ext>
                  </a:extLst>
                </p:cNvPr>
                <p:cNvSpPr/>
                <p:nvPr/>
              </p:nvSpPr>
              <p:spPr>
                <a:xfrm>
                  <a:off x="4257333" y="2228222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C3B5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17" name="pl391">
                  <a:extLst>
                    <a:ext uri="{FF2B5EF4-FFF2-40B4-BE49-F238E27FC236}">
                      <a16:creationId xmlns:a16="http://schemas.microsoft.com/office/drawing/2014/main" id="{4CBAD094-2A20-8620-58B4-F16B49D84897}"/>
                    </a:ext>
                  </a:extLst>
                </p:cNvPr>
                <p:cNvSpPr/>
                <p:nvPr/>
              </p:nvSpPr>
              <p:spPr>
                <a:xfrm>
                  <a:off x="4257333" y="2170620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1324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18" name="pl392">
                  <a:extLst>
                    <a:ext uri="{FF2B5EF4-FFF2-40B4-BE49-F238E27FC236}">
                      <a16:creationId xmlns:a16="http://schemas.microsoft.com/office/drawing/2014/main" id="{C8382D88-CE3E-F1D0-8772-969999E5ABE2}"/>
                    </a:ext>
                  </a:extLst>
                </p:cNvPr>
                <p:cNvSpPr/>
                <p:nvPr/>
              </p:nvSpPr>
              <p:spPr>
                <a:xfrm>
                  <a:off x="4257333" y="2113018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BB527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19" name="pl393">
                  <a:extLst>
                    <a:ext uri="{FF2B5EF4-FFF2-40B4-BE49-F238E27FC236}">
                      <a16:creationId xmlns:a16="http://schemas.microsoft.com/office/drawing/2014/main" id="{4C585FF0-3271-BABB-24D1-B21D20CE08D2}"/>
                    </a:ext>
                  </a:extLst>
                </p:cNvPr>
                <p:cNvSpPr/>
                <p:nvPr/>
              </p:nvSpPr>
              <p:spPr>
                <a:xfrm>
                  <a:off x="4257333" y="2055415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E374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20" name="pl394">
                  <a:extLst>
                    <a:ext uri="{FF2B5EF4-FFF2-40B4-BE49-F238E27FC236}">
                      <a16:creationId xmlns:a16="http://schemas.microsoft.com/office/drawing/2014/main" id="{82194081-D280-A450-FB9F-BAECCD274B2E}"/>
                    </a:ext>
                  </a:extLst>
                </p:cNvPr>
                <p:cNvSpPr/>
                <p:nvPr/>
              </p:nvSpPr>
              <p:spPr>
                <a:xfrm>
                  <a:off x="4257333" y="1997813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C3B50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21" name="pl395">
                  <a:extLst>
                    <a:ext uri="{FF2B5EF4-FFF2-40B4-BE49-F238E27FC236}">
                      <a16:creationId xmlns:a16="http://schemas.microsoft.com/office/drawing/2014/main" id="{04B5C96B-E4DF-6C7C-82CC-E609094E1882}"/>
                    </a:ext>
                  </a:extLst>
                </p:cNvPr>
                <p:cNvSpPr/>
                <p:nvPr/>
              </p:nvSpPr>
              <p:spPr>
                <a:xfrm>
                  <a:off x="4257333" y="1940211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1324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22" name="pl396">
                  <a:extLst>
                    <a:ext uri="{FF2B5EF4-FFF2-40B4-BE49-F238E27FC236}">
                      <a16:creationId xmlns:a16="http://schemas.microsoft.com/office/drawing/2014/main" id="{2E07D905-C633-90F2-4894-9E14A57E4506}"/>
                    </a:ext>
                  </a:extLst>
                </p:cNvPr>
                <p:cNvSpPr/>
                <p:nvPr/>
              </p:nvSpPr>
              <p:spPr>
                <a:xfrm>
                  <a:off x="4257333" y="1882609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5253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23" name="pl397">
                  <a:extLst>
                    <a:ext uri="{FF2B5EF4-FFF2-40B4-BE49-F238E27FC236}">
                      <a16:creationId xmlns:a16="http://schemas.microsoft.com/office/drawing/2014/main" id="{D1616407-13FD-D62D-2C9C-CB15BF1DAE2A}"/>
                    </a:ext>
                  </a:extLst>
                </p:cNvPr>
                <p:cNvSpPr/>
                <p:nvPr/>
              </p:nvSpPr>
              <p:spPr>
                <a:xfrm>
                  <a:off x="4257333" y="1825006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E374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24" name="pl398">
                  <a:extLst>
                    <a:ext uri="{FF2B5EF4-FFF2-40B4-BE49-F238E27FC236}">
                      <a16:creationId xmlns:a16="http://schemas.microsoft.com/office/drawing/2014/main" id="{4E9C9BEB-1BB2-20B8-A082-411CA0F6303B}"/>
                    </a:ext>
                  </a:extLst>
                </p:cNvPr>
                <p:cNvSpPr/>
                <p:nvPr/>
              </p:nvSpPr>
              <p:spPr>
                <a:xfrm>
                  <a:off x="4257333" y="1767404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E374B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25" name="pl399">
                  <a:extLst>
                    <a:ext uri="{FF2B5EF4-FFF2-40B4-BE49-F238E27FC236}">
                      <a16:creationId xmlns:a16="http://schemas.microsoft.com/office/drawing/2014/main" id="{3343C0C5-0E1C-475D-D52C-34C77BD2B6A5}"/>
                    </a:ext>
                  </a:extLst>
                </p:cNvPr>
                <p:cNvSpPr/>
                <p:nvPr/>
              </p:nvSpPr>
              <p:spPr>
                <a:xfrm>
                  <a:off x="4257333" y="1709802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C9405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26" name="pl400">
                  <a:extLst>
                    <a:ext uri="{FF2B5EF4-FFF2-40B4-BE49-F238E27FC236}">
                      <a16:creationId xmlns:a16="http://schemas.microsoft.com/office/drawing/2014/main" id="{41C13A77-6F7C-5C13-C0D1-9CFE7A161A6A}"/>
                    </a:ext>
                  </a:extLst>
                </p:cNvPr>
                <p:cNvSpPr/>
                <p:nvPr/>
              </p:nvSpPr>
              <p:spPr>
                <a:xfrm>
                  <a:off x="4257333" y="1652200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B15B8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27" name="pl401">
                  <a:extLst>
                    <a:ext uri="{FF2B5EF4-FFF2-40B4-BE49-F238E27FC236}">
                      <a16:creationId xmlns:a16="http://schemas.microsoft.com/office/drawing/2014/main" id="{3D4088D9-C4C9-8AD7-09E1-7EAA53A4BE30}"/>
                    </a:ext>
                  </a:extLst>
                </p:cNvPr>
                <p:cNvSpPr/>
                <p:nvPr/>
              </p:nvSpPr>
              <p:spPr>
                <a:xfrm>
                  <a:off x="4257333" y="1594597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32C41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28" name="pl402">
                  <a:extLst>
                    <a:ext uri="{FF2B5EF4-FFF2-40B4-BE49-F238E27FC236}">
                      <a16:creationId xmlns:a16="http://schemas.microsoft.com/office/drawing/2014/main" id="{1841FBB7-39D8-F90E-EA55-1672BB8E66F9}"/>
                    </a:ext>
                  </a:extLst>
                </p:cNvPr>
                <p:cNvSpPr/>
                <p:nvPr/>
              </p:nvSpPr>
              <p:spPr>
                <a:xfrm>
                  <a:off x="4257333" y="1536995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1324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29" name="pl403">
                  <a:extLst>
                    <a:ext uri="{FF2B5EF4-FFF2-40B4-BE49-F238E27FC236}">
                      <a16:creationId xmlns:a16="http://schemas.microsoft.com/office/drawing/2014/main" id="{DE5B45A1-4330-1788-F00F-14B673CD675D}"/>
                    </a:ext>
                  </a:extLst>
                </p:cNvPr>
                <p:cNvSpPr/>
                <p:nvPr/>
              </p:nvSpPr>
              <p:spPr>
                <a:xfrm>
                  <a:off x="4257333" y="1479393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71D3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30" name="pl404">
                  <a:extLst>
                    <a:ext uri="{FF2B5EF4-FFF2-40B4-BE49-F238E27FC236}">
                      <a16:creationId xmlns:a16="http://schemas.microsoft.com/office/drawing/2014/main" id="{E97D237D-9486-5158-246F-59A625760194}"/>
                    </a:ext>
                  </a:extLst>
                </p:cNvPr>
                <p:cNvSpPr/>
                <p:nvPr/>
              </p:nvSpPr>
              <p:spPr>
                <a:xfrm>
                  <a:off x="4257333" y="1421791"/>
                  <a:ext cx="7202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021">
                      <a:moveTo>
                        <a:pt x="72021" y="0"/>
                      </a:moveTo>
                      <a:lnTo>
                        <a:pt x="0" y="0"/>
                      </a:lnTo>
                    </a:path>
                  </a:pathLst>
                </a:custGeom>
                <a:ln w="10840" cap="flat">
                  <a:solidFill>
                    <a:srgbClr val="D13246">
                      <a:alpha val="100000"/>
                    </a:srgbClr>
                  </a:solidFill>
                  <a:prstDash val="dot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431" name="tx405">
                  <a:extLst>
                    <a:ext uri="{FF2B5EF4-FFF2-40B4-BE49-F238E27FC236}">
                      <a16:creationId xmlns:a16="http://schemas.microsoft.com/office/drawing/2014/main" id="{06513D68-7812-A49B-5A94-E46387A5ED06}"/>
                    </a:ext>
                  </a:extLst>
                </p:cNvPr>
                <p:cNvSpPr/>
                <p:nvPr/>
              </p:nvSpPr>
              <p:spPr>
                <a:xfrm>
                  <a:off x="4329354" y="7145047"/>
                  <a:ext cx="766446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6B7AC5">
                          <a:alpha val="100000"/>
                        </a:srgbClr>
                      </a:solidFill>
                      <a:latin typeface="Arial"/>
                      <a:cs typeface="Arial"/>
                    </a:rPr>
                    <a:t>Hyphochytrium catenoides</a:t>
                  </a:r>
                </a:p>
              </p:txBody>
            </p:sp>
            <p:sp>
              <p:nvSpPr>
                <p:cNvPr id="432" name="tx406">
                  <a:extLst>
                    <a:ext uri="{FF2B5EF4-FFF2-40B4-BE49-F238E27FC236}">
                      <a16:creationId xmlns:a16="http://schemas.microsoft.com/office/drawing/2014/main" id="{BC8FD0E9-68A2-F681-3FD8-328367A5199F}"/>
                    </a:ext>
                  </a:extLst>
                </p:cNvPr>
                <p:cNvSpPr/>
                <p:nvPr/>
              </p:nvSpPr>
              <p:spPr>
                <a:xfrm>
                  <a:off x="4329354" y="7086651"/>
                  <a:ext cx="712360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C3B50">
                          <a:alpha val="100000"/>
                        </a:srgbClr>
                      </a:solidFill>
                      <a:latin typeface="Arial"/>
                      <a:cs typeface="Arial"/>
                    </a:rPr>
                    <a:t>Hondaea fermentalgiana</a:t>
                  </a:r>
                </a:p>
              </p:txBody>
            </p:sp>
            <p:sp>
              <p:nvSpPr>
                <p:cNvPr id="433" name="tx407">
                  <a:extLst>
                    <a:ext uri="{FF2B5EF4-FFF2-40B4-BE49-F238E27FC236}">
                      <a16:creationId xmlns:a16="http://schemas.microsoft.com/office/drawing/2014/main" id="{FCF15EBA-8756-F41B-5881-2D1EBDB8E908}"/>
                    </a:ext>
                  </a:extLst>
                </p:cNvPr>
                <p:cNvSpPr/>
                <p:nvPr/>
              </p:nvSpPr>
              <p:spPr>
                <a:xfrm>
                  <a:off x="4329354" y="7029049"/>
                  <a:ext cx="1200246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14B66">
                          <a:alpha val="100000"/>
                        </a:srgbClr>
                      </a:solidFill>
                      <a:latin typeface="Arial"/>
                      <a:cs typeface="Arial"/>
                    </a:rPr>
                    <a:t>Schizochytrium aggregatum ATCC 28209</a:t>
                  </a:r>
                </a:p>
              </p:txBody>
            </p:sp>
            <p:sp>
              <p:nvSpPr>
                <p:cNvPr id="434" name="tx408">
                  <a:extLst>
                    <a:ext uri="{FF2B5EF4-FFF2-40B4-BE49-F238E27FC236}">
                      <a16:creationId xmlns:a16="http://schemas.microsoft.com/office/drawing/2014/main" id="{4BCF6D21-6A2F-197A-0211-34113661A83E}"/>
                    </a:ext>
                  </a:extLst>
                </p:cNvPr>
                <p:cNvSpPr/>
                <p:nvPr/>
              </p:nvSpPr>
              <p:spPr>
                <a:xfrm>
                  <a:off x="4329354" y="6971446"/>
                  <a:ext cx="1319343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94056">
                          <a:alpha val="100000"/>
                        </a:srgbClr>
                      </a:solidFill>
                      <a:latin typeface="Arial"/>
                      <a:cs typeface="Arial"/>
                    </a:rPr>
                    <a:t>Aurantiochytrium limacinum ATCC MYA-1381</a:t>
                  </a:r>
                </a:p>
              </p:txBody>
            </p:sp>
            <p:sp>
              <p:nvSpPr>
                <p:cNvPr id="435" name="tx409">
                  <a:extLst>
                    <a:ext uri="{FF2B5EF4-FFF2-40B4-BE49-F238E27FC236}">
                      <a16:creationId xmlns:a16="http://schemas.microsoft.com/office/drawing/2014/main" id="{EB744508-2B05-E1D7-A77F-5FDC8D2BA16B}"/>
                    </a:ext>
                  </a:extLst>
                </p:cNvPr>
                <p:cNvSpPr/>
                <p:nvPr/>
              </p:nvSpPr>
              <p:spPr>
                <a:xfrm>
                  <a:off x="4329354" y="6914638"/>
                  <a:ext cx="820723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94056">
                          <a:alpha val="100000"/>
                        </a:srgbClr>
                      </a:solidFill>
                      <a:latin typeface="Arial"/>
                      <a:cs typeface="Arial"/>
                    </a:rPr>
                    <a:t>Aplanochytrium kerguelense</a:t>
                  </a:r>
                </a:p>
              </p:txBody>
            </p:sp>
            <p:sp>
              <p:nvSpPr>
                <p:cNvPr id="436" name="tx410">
                  <a:extLst>
                    <a:ext uri="{FF2B5EF4-FFF2-40B4-BE49-F238E27FC236}">
                      <a16:creationId xmlns:a16="http://schemas.microsoft.com/office/drawing/2014/main" id="{B5597913-30BC-F110-C9F3-30EDE0463D34}"/>
                    </a:ext>
                  </a:extLst>
                </p:cNvPr>
                <p:cNvSpPr/>
                <p:nvPr/>
              </p:nvSpPr>
              <p:spPr>
                <a:xfrm>
                  <a:off x="4329354" y="6857036"/>
                  <a:ext cx="614414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C3B50">
                          <a:alpha val="100000"/>
                        </a:srgbClr>
                      </a:solidFill>
                      <a:latin typeface="Arial"/>
                      <a:cs typeface="Arial"/>
                    </a:rPr>
                    <a:t>Blastocystis sp. NMH</a:t>
                  </a:r>
                </a:p>
              </p:txBody>
            </p:sp>
            <p:sp>
              <p:nvSpPr>
                <p:cNvPr id="437" name="tx411">
                  <a:extLst>
                    <a:ext uri="{FF2B5EF4-FFF2-40B4-BE49-F238E27FC236}">
                      <a16:creationId xmlns:a16="http://schemas.microsoft.com/office/drawing/2014/main" id="{7276498D-F1AC-C624-6C54-8A100460A787}"/>
                    </a:ext>
                  </a:extLst>
                </p:cNvPr>
                <p:cNvSpPr/>
                <p:nvPr/>
              </p:nvSpPr>
              <p:spPr>
                <a:xfrm>
                  <a:off x="4329354" y="6799434"/>
                  <a:ext cx="592755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7445B">
                          <a:alpha val="100000"/>
                        </a:srgbClr>
                      </a:solidFill>
                      <a:latin typeface="Arial"/>
                      <a:cs typeface="Arial"/>
                    </a:rPr>
                    <a:t>Blastocystis sp. JDR</a:t>
                  </a:r>
                </a:p>
              </p:txBody>
            </p:sp>
            <p:sp>
              <p:nvSpPr>
                <p:cNvPr id="438" name="tx412">
                  <a:extLst>
                    <a:ext uri="{FF2B5EF4-FFF2-40B4-BE49-F238E27FC236}">
                      <a16:creationId xmlns:a16="http://schemas.microsoft.com/office/drawing/2014/main" id="{F33AF3BD-D29B-886B-61A9-663345EEDCCA}"/>
                    </a:ext>
                  </a:extLst>
                </p:cNvPr>
                <p:cNvSpPr/>
                <p:nvPr/>
              </p:nvSpPr>
              <p:spPr>
                <a:xfrm>
                  <a:off x="4329354" y="6741831"/>
                  <a:ext cx="549435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AD5E86">
                          <a:alpha val="100000"/>
                        </a:srgbClr>
                      </a:solidFill>
                      <a:latin typeface="Arial"/>
                      <a:cs typeface="Arial"/>
                    </a:rPr>
                    <a:t>Blastocystis sp. DL</a:t>
                  </a:r>
                </a:p>
              </p:txBody>
            </p:sp>
            <p:sp>
              <p:nvSpPr>
                <p:cNvPr id="439" name="tx413">
                  <a:extLst>
                    <a:ext uri="{FF2B5EF4-FFF2-40B4-BE49-F238E27FC236}">
                      <a16:creationId xmlns:a16="http://schemas.microsoft.com/office/drawing/2014/main" id="{8EEEFF7F-3AEA-10E8-D76F-2F89D24C9946}"/>
                    </a:ext>
                  </a:extLst>
                </p:cNvPr>
                <p:cNvSpPr/>
                <p:nvPr/>
              </p:nvSpPr>
              <p:spPr>
                <a:xfrm>
                  <a:off x="4329354" y="6684039"/>
                  <a:ext cx="585577" cy="6043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7445B">
                          <a:alpha val="100000"/>
                        </a:srgbClr>
                      </a:solidFill>
                      <a:latin typeface="Arial"/>
                      <a:cs typeface="Arial"/>
                    </a:rPr>
                    <a:t>Blastocystis sp. BT1</a:t>
                  </a:r>
                </a:p>
              </p:txBody>
            </p:sp>
            <p:sp>
              <p:nvSpPr>
                <p:cNvPr id="440" name="tx414">
                  <a:extLst>
                    <a:ext uri="{FF2B5EF4-FFF2-40B4-BE49-F238E27FC236}">
                      <a16:creationId xmlns:a16="http://schemas.microsoft.com/office/drawing/2014/main" id="{4481BE5B-99F0-C7A6-B9E5-A650B0208BC5}"/>
                    </a:ext>
                  </a:extLst>
                </p:cNvPr>
                <p:cNvSpPr/>
                <p:nvPr/>
              </p:nvSpPr>
              <p:spPr>
                <a:xfrm>
                  <a:off x="4329354" y="6626627"/>
                  <a:ext cx="730209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32C41">
                          <a:alpha val="100000"/>
                        </a:srgbClr>
                      </a:solidFill>
                      <a:latin typeface="Arial"/>
                      <a:cs typeface="Arial"/>
                    </a:rPr>
                    <a:t>Blastocystis sp. Blastoise</a:t>
                  </a:r>
                </a:p>
              </p:txBody>
            </p:sp>
            <p:sp>
              <p:nvSpPr>
                <p:cNvPr id="441" name="tx415">
                  <a:extLst>
                    <a:ext uri="{FF2B5EF4-FFF2-40B4-BE49-F238E27FC236}">
                      <a16:creationId xmlns:a16="http://schemas.microsoft.com/office/drawing/2014/main" id="{3C578926-8F4B-8A40-2DB8-AD281704C25E}"/>
                    </a:ext>
                  </a:extLst>
                </p:cNvPr>
                <p:cNvSpPr/>
                <p:nvPr/>
              </p:nvSpPr>
              <p:spPr>
                <a:xfrm>
                  <a:off x="4329354" y="6569025"/>
                  <a:ext cx="748343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32C41">
                          <a:alpha val="100000"/>
                        </a:srgbClr>
                      </a:solidFill>
                      <a:latin typeface="Arial"/>
                      <a:cs typeface="Arial"/>
                    </a:rPr>
                    <a:t>Blastocystis sp. subtype 4</a:t>
                  </a:r>
                </a:p>
              </p:txBody>
            </p:sp>
            <p:sp>
              <p:nvSpPr>
                <p:cNvPr id="442" name="tx416">
                  <a:extLst>
                    <a:ext uri="{FF2B5EF4-FFF2-40B4-BE49-F238E27FC236}">
                      <a16:creationId xmlns:a16="http://schemas.microsoft.com/office/drawing/2014/main" id="{5639302D-9AA6-533A-D1CD-D1D2311C3604}"/>
                    </a:ext>
                  </a:extLst>
                </p:cNvPr>
                <p:cNvSpPr/>
                <p:nvPr/>
              </p:nvSpPr>
              <p:spPr>
                <a:xfrm>
                  <a:off x="4329354" y="6510628"/>
                  <a:ext cx="1070065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Blastocystis sp. ATCC 50177/Nand II</a:t>
                  </a:r>
                </a:p>
              </p:txBody>
            </p:sp>
            <p:sp>
              <p:nvSpPr>
                <p:cNvPr id="443" name="tx417">
                  <a:extLst>
                    <a:ext uri="{FF2B5EF4-FFF2-40B4-BE49-F238E27FC236}">
                      <a16:creationId xmlns:a16="http://schemas.microsoft.com/office/drawing/2014/main" id="{297500CD-EA8A-F317-039D-F14A531A744D}"/>
                    </a:ext>
                  </a:extLst>
                </p:cNvPr>
                <p:cNvSpPr/>
                <p:nvPr/>
              </p:nvSpPr>
              <p:spPr>
                <a:xfrm>
                  <a:off x="4329354" y="6453820"/>
                  <a:ext cx="495381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Achlya hypogyna</a:t>
                  </a:r>
                </a:p>
              </p:txBody>
            </p:sp>
            <p:sp>
              <p:nvSpPr>
                <p:cNvPr id="444" name="tx418">
                  <a:extLst>
                    <a:ext uri="{FF2B5EF4-FFF2-40B4-BE49-F238E27FC236}">
                      <a16:creationId xmlns:a16="http://schemas.microsoft.com/office/drawing/2014/main" id="{73D320DB-BE0C-78B5-A475-A9949D6F58E9}"/>
                    </a:ext>
                  </a:extLst>
                </p:cNvPr>
                <p:cNvSpPr/>
                <p:nvPr/>
              </p:nvSpPr>
              <p:spPr>
                <a:xfrm>
                  <a:off x="4329354" y="6395424"/>
                  <a:ext cx="726811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Saprolegnia diclina VS20</a:t>
                  </a:r>
                </a:p>
              </p:txBody>
            </p:sp>
            <p:sp>
              <p:nvSpPr>
                <p:cNvPr id="445" name="tx419">
                  <a:extLst>
                    <a:ext uri="{FF2B5EF4-FFF2-40B4-BE49-F238E27FC236}">
                      <a16:creationId xmlns:a16="http://schemas.microsoft.com/office/drawing/2014/main" id="{74FECCCC-8CCE-E086-7693-12CB1331F3B9}"/>
                    </a:ext>
                  </a:extLst>
                </p:cNvPr>
                <p:cNvSpPr/>
                <p:nvPr/>
              </p:nvSpPr>
              <p:spPr>
                <a:xfrm>
                  <a:off x="4329354" y="6337822"/>
                  <a:ext cx="1012422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Saprolegnia parasitica CBS 223.65</a:t>
                  </a:r>
                </a:p>
              </p:txBody>
            </p:sp>
            <p:sp>
              <p:nvSpPr>
                <p:cNvPr id="446" name="tx420">
                  <a:extLst>
                    <a:ext uri="{FF2B5EF4-FFF2-40B4-BE49-F238E27FC236}">
                      <a16:creationId xmlns:a16="http://schemas.microsoft.com/office/drawing/2014/main" id="{E202B4AF-2F22-EF49-8306-3E0EF6C05CCC}"/>
                    </a:ext>
                  </a:extLst>
                </p:cNvPr>
                <p:cNvSpPr/>
                <p:nvPr/>
              </p:nvSpPr>
              <p:spPr>
                <a:xfrm>
                  <a:off x="4329354" y="6281013"/>
                  <a:ext cx="690605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Aphanomyces invadans</a:t>
                  </a:r>
                </a:p>
              </p:txBody>
            </p:sp>
            <p:sp>
              <p:nvSpPr>
                <p:cNvPr id="447" name="tx421">
                  <a:extLst>
                    <a:ext uri="{FF2B5EF4-FFF2-40B4-BE49-F238E27FC236}">
                      <a16:creationId xmlns:a16="http://schemas.microsoft.com/office/drawing/2014/main" id="{9E6B0FDB-B7A5-B502-E146-D3D15B645903}"/>
                    </a:ext>
                  </a:extLst>
                </p:cNvPr>
                <p:cNvSpPr/>
                <p:nvPr/>
              </p:nvSpPr>
              <p:spPr>
                <a:xfrm>
                  <a:off x="4329354" y="6223411"/>
                  <a:ext cx="752027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966CA2">
                          <a:alpha val="100000"/>
                        </a:srgbClr>
                      </a:solidFill>
                      <a:latin typeface="Arial"/>
                      <a:cs typeface="Arial"/>
                    </a:rPr>
                    <a:t>Aphanomyces cochlioides</a:t>
                  </a:r>
                </a:p>
              </p:txBody>
            </p:sp>
            <p:sp>
              <p:nvSpPr>
                <p:cNvPr id="448" name="tx422">
                  <a:extLst>
                    <a:ext uri="{FF2B5EF4-FFF2-40B4-BE49-F238E27FC236}">
                      <a16:creationId xmlns:a16="http://schemas.microsoft.com/office/drawing/2014/main" id="{8A97C7FA-60D9-4708-3C09-478B7B4313F1}"/>
                    </a:ext>
                  </a:extLst>
                </p:cNvPr>
                <p:cNvSpPr/>
                <p:nvPr/>
              </p:nvSpPr>
              <p:spPr>
                <a:xfrm>
                  <a:off x="4329354" y="6165809"/>
                  <a:ext cx="600155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Aphanomyces astaci</a:t>
                  </a:r>
                </a:p>
              </p:txBody>
            </p:sp>
            <p:sp>
              <p:nvSpPr>
                <p:cNvPr id="449" name="tx423">
                  <a:extLst>
                    <a:ext uri="{FF2B5EF4-FFF2-40B4-BE49-F238E27FC236}">
                      <a16:creationId xmlns:a16="http://schemas.microsoft.com/office/drawing/2014/main" id="{4E292E5B-BB15-0ECB-AF70-62F8C2E0BA7D}"/>
                    </a:ext>
                  </a:extLst>
                </p:cNvPr>
                <p:cNvSpPr/>
                <p:nvPr/>
              </p:nvSpPr>
              <p:spPr>
                <a:xfrm>
                  <a:off x="4329354" y="6108207"/>
                  <a:ext cx="708676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Aphanomyces euteiches</a:t>
                  </a:r>
                </a:p>
              </p:txBody>
            </p:sp>
            <p:sp>
              <p:nvSpPr>
                <p:cNvPr id="450" name="tx424">
                  <a:extLst>
                    <a:ext uri="{FF2B5EF4-FFF2-40B4-BE49-F238E27FC236}">
                      <a16:creationId xmlns:a16="http://schemas.microsoft.com/office/drawing/2014/main" id="{11FD684D-B0BA-8FF9-6256-B56F9487E40A}"/>
                    </a:ext>
                  </a:extLst>
                </p:cNvPr>
                <p:cNvSpPr/>
                <p:nvPr/>
              </p:nvSpPr>
              <p:spPr>
                <a:xfrm>
                  <a:off x="4329354" y="6063530"/>
                  <a:ext cx="639949" cy="473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Thraustotheca clavata</a:t>
                  </a:r>
                </a:p>
              </p:txBody>
            </p:sp>
            <p:sp>
              <p:nvSpPr>
                <p:cNvPr id="451" name="tx425">
                  <a:extLst>
                    <a:ext uri="{FF2B5EF4-FFF2-40B4-BE49-F238E27FC236}">
                      <a16:creationId xmlns:a16="http://schemas.microsoft.com/office/drawing/2014/main" id="{AD22FD00-23CB-7A83-10F1-C9FD53E32D3A}"/>
                    </a:ext>
                  </a:extLst>
                </p:cNvPr>
                <p:cNvSpPr/>
                <p:nvPr/>
              </p:nvSpPr>
              <p:spPr>
                <a:xfrm>
                  <a:off x="4329354" y="5993002"/>
                  <a:ext cx="448440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Albugo candida</a:t>
                  </a:r>
                </a:p>
              </p:txBody>
            </p:sp>
            <p:sp>
              <p:nvSpPr>
                <p:cNvPr id="452" name="tx426">
                  <a:extLst>
                    <a:ext uri="{FF2B5EF4-FFF2-40B4-BE49-F238E27FC236}">
                      <a16:creationId xmlns:a16="http://schemas.microsoft.com/office/drawing/2014/main" id="{4D50A590-5448-7F28-D301-EFAA41A30D23}"/>
                    </a:ext>
                  </a:extLst>
                </p:cNvPr>
                <p:cNvSpPr/>
                <p:nvPr/>
              </p:nvSpPr>
              <p:spPr>
                <a:xfrm>
                  <a:off x="4329354" y="5934606"/>
                  <a:ext cx="943441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[Pythium] brassicae (nom. inval.)</a:t>
                  </a:r>
                </a:p>
              </p:txBody>
            </p:sp>
            <p:sp>
              <p:nvSpPr>
                <p:cNvPr id="453" name="tx427">
                  <a:extLst>
                    <a:ext uri="{FF2B5EF4-FFF2-40B4-BE49-F238E27FC236}">
                      <a16:creationId xmlns:a16="http://schemas.microsoft.com/office/drawing/2014/main" id="{1B877239-EF7D-E9BF-725B-7E91BB6DF698}"/>
                    </a:ext>
                  </a:extLst>
                </p:cNvPr>
                <p:cNvSpPr/>
                <p:nvPr/>
              </p:nvSpPr>
              <p:spPr>
                <a:xfrm>
                  <a:off x="4329354" y="5877004"/>
                  <a:ext cx="806304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44860">
                          <a:alpha val="100000"/>
                        </a:srgbClr>
                      </a:solidFill>
                      <a:latin typeface="Arial"/>
                      <a:cs typeface="Arial"/>
                    </a:rPr>
                    <a:t>Globisporangium splendens</a:t>
                  </a:r>
                </a:p>
              </p:txBody>
            </p:sp>
            <p:sp>
              <p:nvSpPr>
                <p:cNvPr id="454" name="tx428">
                  <a:extLst>
                    <a:ext uri="{FF2B5EF4-FFF2-40B4-BE49-F238E27FC236}">
                      <a16:creationId xmlns:a16="http://schemas.microsoft.com/office/drawing/2014/main" id="{9C3F19F2-5464-A2B1-624B-36EA844B5CAA}"/>
                    </a:ext>
                  </a:extLst>
                </p:cNvPr>
                <p:cNvSpPr/>
                <p:nvPr/>
              </p:nvSpPr>
              <p:spPr>
                <a:xfrm>
                  <a:off x="4329354" y="5820195"/>
                  <a:ext cx="560297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94056">
                          <a:alpha val="100000"/>
                        </a:srgbClr>
                      </a:solidFill>
                      <a:latin typeface="Arial"/>
                      <a:cs typeface="Arial"/>
                    </a:rPr>
                    <a:t>Pythium insidiosum</a:t>
                  </a:r>
                </a:p>
              </p:txBody>
            </p:sp>
            <p:sp>
              <p:nvSpPr>
                <p:cNvPr id="455" name="tx429">
                  <a:extLst>
                    <a:ext uri="{FF2B5EF4-FFF2-40B4-BE49-F238E27FC236}">
                      <a16:creationId xmlns:a16="http://schemas.microsoft.com/office/drawing/2014/main" id="{5202FA60-37B5-4F7C-8030-BBEB27476300}"/>
                    </a:ext>
                  </a:extLst>
                </p:cNvPr>
                <p:cNvSpPr/>
                <p:nvPr/>
              </p:nvSpPr>
              <p:spPr>
                <a:xfrm>
                  <a:off x="4329354" y="5762593"/>
                  <a:ext cx="574811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Pythium oligandrum</a:t>
                  </a:r>
                </a:p>
              </p:txBody>
            </p:sp>
            <p:sp>
              <p:nvSpPr>
                <p:cNvPr id="456" name="tx430">
                  <a:extLst>
                    <a:ext uri="{FF2B5EF4-FFF2-40B4-BE49-F238E27FC236}">
                      <a16:creationId xmlns:a16="http://schemas.microsoft.com/office/drawing/2014/main" id="{95683368-E798-D8E1-B8DC-DCBA3378B6A9}"/>
                    </a:ext>
                  </a:extLst>
                </p:cNvPr>
                <p:cNvSpPr/>
                <p:nvPr/>
              </p:nvSpPr>
              <p:spPr>
                <a:xfrm>
                  <a:off x="4329354" y="5704991"/>
                  <a:ext cx="658115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44860">
                          <a:alpha val="100000"/>
                        </a:srgbClr>
                      </a:solidFill>
                      <a:latin typeface="Arial"/>
                      <a:cs typeface="Arial"/>
                    </a:rPr>
                    <a:t>Lagenidium giganteum</a:t>
                  </a:r>
                </a:p>
              </p:txBody>
            </p:sp>
            <p:sp>
              <p:nvSpPr>
                <p:cNvPr id="457" name="tx431">
                  <a:extLst>
                    <a:ext uri="{FF2B5EF4-FFF2-40B4-BE49-F238E27FC236}">
                      <a16:creationId xmlns:a16="http://schemas.microsoft.com/office/drawing/2014/main" id="{4BFE415B-7FAB-89D8-5BE1-412C1C3C2E35}"/>
                    </a:ext>
                  </a:extLst>
                </p:cNvPr>
                <p:cNvSpPr/>
                <p:nvPr/>
              </p:nvSpPr>
              <p:spPr>
                <a:xfrm>
                  <a:off x="4329354" y="5647198"/>
                  <a:ext cx="1153369" cy="6043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B4587B">
                          <a:alpha val="100000"/>
                        </a:srgbClr>
                      </a:solidFill>
                      <a:latin typeface="Arial"/>
                      <a:cs typeface="Arial"/>
                    </a:rPr>
                    <a:t>Hyaloperonospora arabidopsidis Emoy2</a:t>
                  </a:r>
                </a:p>
              </p:txBody>
            </p:sp>
            <p:sp>
              <p:nvSpPr>
                <p:cNvPr id="458" name="tx432">
                  <a:extLst>
                    <a:ext uri="{FF2B5EF4-FFF2-40B4-BE49-F238E27FC236}">
                      <a16:creationId xmlns:a16="http://schemas.microsoft.com/office/drawing/2014/main" id="{B5439B3D-C62C-5938-1DDF-DBE7A8081C8B}"/>
                    </a:ext>
                  </a:extLst>
                </p:cNvPr>
                <p:cNvSpPr/>
                <p:nvPr/>
              </p:nvSpPr>
              <p:spPr>
                <a:xfrm>
                  <a:off x="4329354" y="5589786"/>
                  <a:ext cx="827964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Hyaloperonospora brassicae</a:t>
                  </a:r>
                </a:p>
              </p:txBody>
            </p:sp>
            <p:sp>
              <p:nvSpPr>
                <p:cNvPr id="459" name="tx433">
                  <a:extLst>
                    <a:ext uri="{FF2B5EF4-FFF2-40B4-BE49-F238E27FC236}">
                      <a16:creationId xmlns:a16="http://schemas.microsoft.com/office/drawing/2014/main" id="{CEB11386-94AB-C3FB-22C4-99C9D554765D}"/>
                    </a:ext>
                  </a:extLst>
                </p:cNvPr>
                <p:cNvSpPr/>
                <p:nvPr/>
              </p:nvSpPr>
              <p:spPr>
                <a:xfrm>
                  <a:off x="4329354" y="5532946"/>
                  <a:ext cx="690605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32C41">
                          <a:alpha val="100000"/>
                        </a:srgbClr>
                      </a:solidFill>
                      <a:latin typeface="Arial"/>
                      <a:cs typeface="Arial"/>
                    </a:rPr>
                    <a:t>Peronospora matthiolae</a:t>
                  </a:r>
                </a:p>
              </p:txBody>
            </p:sp>
            <p:sp>
              <p:nvSpPr>
                <p:cNvPr id="460" name="tx434">
                  <a:extLst>
                    <a:ext uri="{FF2B5EF4-FFF2-40B4-BE49-F238E27FC236}">
                      <a16:creationId xmlns:a16="http://schemas.microsoft.com/office/drawing/2014/main" id="{4E5C9912-6CFD-FEAC-FAD6-CAC443A769A1}"/>
                    </a:ext>
                  </a:extLst>
                </p:cNvPr>
                <p:cNvSpPr/>
                <p:nvPr/>
              </p:nvSpPr>
              <p:spPr>
                <a:xfrm>
                  <a:off x="4329354" y="5475344"/>
                  <a:ext cx="636392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32C41">
                          <a:alpha val="100000"/>
                        </a:srgbClr>
                      </a:solidFill>
                      <a:latin typeface="Arial"/>
                      <a:cs typeface="Arial"/>
                    </a:rPr>
                    <a:t>Peronospora belbahrii</a:t>
                  </a:r>
                </a:p>
              </p:txBody>
            </p:sp>
            <p:sp>
              <p:nvSpPr>
                <p:cNvPr id="461" name="tx435">
                  <a:extLst>
                    <a:ext uri="{FF2B5EF4-FFF2-40B4-BE49-F238E27FC236}">
                      <a16:creationId xmlns:a16="http://schemas.microsoft.com/office/drawing/2014/main" id="{0C9FFF46-0BD7-FB84-A719-D0F9F6F9456B}"/>
                    </a:ext>
                  </a:extLst>
                </p:cNvPr>
                <p:cNvSpPr/>
                <p:nvPr/>
              </p:nvSpPr>
              <p:spPr>
                <a:xfrm>
                  <a:off x="4329354" y="5416948"/>
                  <a:ext cx="567697" cy="6027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C3B50">
                          <a:alpha val="100000"/>
                        </a:srgbClr>
                      </a:solidFill>
                      <a:latin typeface="Arial"/>
                      <a:cs typeface="Arial"/>
                    </a:rPr>
                    <a:t>Peronospora effusa</a:t>
                  </a:r>
                </a:p>
              </p:txBody>
            </p:sp>
            <p:sp>
              <p:nvSpPr>
                <p:cNvPr id="462" name="tx436">
                  <a:extLst>
                    <a:ext uri="{FF2B5EF4-FFF2-40B4-BE49-F238E27FC236}">
                      <a16:creationId xmlns:a16="http://schemas.microsoft.com/office/drawing/2014/main" id="{562C3418-5024-BA81-5F30-4E38D71FE85C}"/>
                    </a:ext>
                  </a:extLst>
                </p:cNvPr>
                <p:cNvSpPr/>
                <p:nvPr/>
              </p:nvSpPr>
              <p:spPr>
                <a:xfrm>
                  <a:off x="4329354" y="5359346"/>
                  <a:ext cx="621910" cy="6027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32C41">
                          <a:alpha val="100000"/>
                        </a:srgbClr>
                      </a:solidFill>
                      <a:latin typeface="Arial"/>
                      <a:cs typeface="Arial"/>
                    </a:rPr>
                    <a:t>Peronospora farinosa</a:t>
                  </a:r>
                </a:p>
              </p:txBody>
            </p:sp>
            <p:sp>
              <p:nvSpPr>
                <p:cNvPr id="463" name="tx437">
                  <a:extLst>
                    <a:ext uri="{FF2B5EF4-FFF2-40B4-BE49-F238E27FC236}">
                      <a16:creationId xmlns:a16="http://schemas.microsoft.com/office/drawing/2014/main" id="{329CFA61-E00B-AB40-E4BD-6623F1C136DA}"/>
                    </a:ext>
                  </a:extLst>
                </p:cNvPr>
                <p:cNvSpPr/>
                <p:nvPr/>
              </p:nvSpPr>
              <p:spPr>
                <a:xfrm>
                  <a:off x="4329354" y="5302538"/>
                  <a:ext cx="679712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E374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Peronospora destructor</a:t>
                  </a:r>
                </a:p>
              </p:txBody>
            </p:sp>
            <p:sp>
              <p:nvSpPr>
                <p:cNvPr id="464" name="tx438">
                  <a:extLst>
                    <a:ext uri="{FF2B5EF4-FFF2-40B4-BE49-F238E27FC236}">
                      <a16:creationId xmlns:a16="http://schemas.microsoft.com/office/drawing/2014/main" id="{E0EEE39B-E122-14B5-49CB-1B3747B4555C}"/>
                    </a:ext>
                  </a:extLst>
                </p:cNvPr>
                <p:cNvSpPr/>
                <p:nvPr/>
              </p:nvSpPr>
              <p:spPr>
                <a:xfrm>
                  <a:off x="4329354" y="5244173"/>
                  <a:ext cx="654495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aleatoria</a:t>
                  </a:r>
                </a:p>
              </p:txBody>
            </p:sp>
            <p:sp>
              <p:nvSpPr>
                <p:cNvPr id="465" name="tx439">
                  <a:extLst>
                    <a:ext uri="{FF2B5EF4-FFF2-40B4-BE49-F238E27FC236}">
                      <a16:creationId xmlns:a16="http://schemas.microsoft.com/office/drawing/2014/main" id="{33E4D7BC-A447-1000-9590-73EFDD6B6807}"/>
                    </a:ext>
                  </a:extLst>
                </p:cNvPr>
                <p:cNvSpPr/>
                <p:nvPr/>
              </p:nvSpPr>
              <p:spPr>
                <a:xfrm>
                  <a:off x="4329354" y="5185777"/>
                  <a:ext cx="1012549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C3B50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kernoviae 00238/432</a:t>
                  </a:r>
                </a:p>
              </p:txBody>
            </p:sp>
            <p:sp>
              <p:nvSpPr>
                <p:cNvPr id="466" name="tx440">
                  <a:extLst>
                    <a:ext uri="{FF2B5EF4-FFF2-40B4-BE49-F238E27FC236}">
                      <a16:creationId xmlns:a16="http://schemas.microsoft.com/office/drawing/2014/main" id="{D418BC4C-2444-87F3-2185-C9696D23A57E}"/>
                    </a:ext>
                  </a:extLst>
                </p:cNvPr>
                <p:cNvSpPr/>
                <p:nvPr/>
              </p:nvSpPr>
              <p:spPr>
                <a:xfrm>
                  <a:off x="4329354" y="5128969"/>
                  <a:ext cx="665198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ramorum</a:t>
                  </a:r>
                </a:p>
              </p:txBody>
            </p:sp>
            <p:sp>
              <p:nvSpPr>
                <p:cNvPr id="467" name="tx441">
                  <a:extLst>
                    <a:ext uri="{FF2B5EF4-FFF2-40B4-BE49-F238E27FC236}">
                      <a16:creationId xmlns:a16="http://schemas.microsoft.com/office/drawing/2014/main" id="{EC999AF3-023C-0C3B-F2A6-C37D096BC253}"/>
                    </a:ext>
                  </a:extLst>
                </p:cNvPr>
                <p:cNvSpPr/>
                <p:nvPr/>
              </p:nvSpPr>
              <p:spPr>
                <a:xfrm>
                  <a:off x="4329354" y="5071366"/>
                  <a:ext cx="513452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rubi</a:t>
                  </a:r>
                </a:p>
              </p:txBody>
            </p:sp>
            <p:sp>
              <p:nvSpPr>
                <p:cNvPr id="468" name="tx442">
                  <a:extLst>
                    <a:ext uri="{FF2B5EF4-FFF2-40B4-BE49-F238E27FC236}">
                      <a16:creationId xmlns:a16="http://schemas.microsoft.com/office/drawing/2014/main" id="{44B41110-B5CE-83C9-FBC8-B697394014E4}"/>
                    </a:ext>
                  </a:extLst>
                </p:cNvPr>
                <p:cNvSpPr/>
                <p:nvPr/>
              </p:nvSpPr>
              <p:spPr>
                <a:xfrm>
                  <a:off x="4329354" y="5013764"/>
                  <a:ext cx="748502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44860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boehmeriae</a:t>
                  </a:r>
                </a:p>
              </p:txBody>
            </p:sp>
            <p:sp>
              <p:nvSpPr>
                <p:cNvPr id="469" name="tx443">
                  <a:extLst>
                    <a:ext uri="{FF2B5EF4-FFF2-40B4-BE49-F238E27FC236}">
                      <a16:creationId xmlns:a16="http://schemas.microsoft.com/office/drawing/2014/main" id="{ACE6C3E6-476E-A873-A8BE-840DCD5588FE}"/>
                    </a:ext>
                  </a:extLst>
                </p:cNvPr>
                <p:cNvSpPr/>
                <p:nvPr/>
              </p:nvSpPr>
              <p:spPr>
                <a:xfrm>
                  <a:off x="4329354" y="4956162"/>
                  <a:ext cx="560487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sojae</a:t>
                  </a:r>
                </a:p>
              </p:txBody>
            </p:sp>
            <p:sp>
              <p:nvSpPr>
                <p:cNvPr id="470" name="tx444">
                  <a:extLst>
                    <a:ext uri="{FF2B5EF4-FFF2-40B4-BE49-F238E27FC236}">
                      <a16:creationId xmlns:a16="http://schemas.microsoft.com/office/drawing/2014/main" id="{5B3A4978-7686-90DD-AD64-CD13C9AB1C10}"/>
                    </a:ext>
                  </a:extLst>
                </p:cNvPr>
                <p:cNvSpPr/>
                <p:nvPr/>
              </p:nvSpPr>
              <p:spPr>
                <a:xfrm>
                  <a:off x="4329354" y="4898560"/>
                  <a:ext cx="542416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idaei</a:t>
                  </a:r>
                </a:p>
              </p:txBody>
            </p:sp>
            <p:sp>
              <p:nvSpPr>
                <p:cNvPr id="471" name="tx445">
                  <a:extLst>
                    <a:ext uri="{FF2B5EF4-FFF2-40B4-BE49-F238E27FC236}">
                      <a16:creationId xmlns:a16="http://schemas.microsoft.com/office/drawing/2014/main" id="{A1E5B392-94A2-8BB7-0420-659EEA7F6A80}"/>
                    </a:ext>
                  </a:extLst>
                </p:cNvPr>
                <p:cNvSpPr/>
                <p:nvPr/>
              </p:nvSpPr>
              <p:spPr>
                <a:xfrm>
                  <a:off x="4329354" y="4840163"/>
                  <a:ext cx="661704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94056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fragariae</a:t>
                  </a:r>
                </a:p>
              </p:txBody>
            </p:sp>
            <p:sp>
              <p:nvSpPr>
                <p:cNvPr id="472" name="tx446">
                  <a:extLst>
                    <a:ext uri="{FF2B5EF4-FFF2-40B4-BE49-F238E27FC236}">
                      <a16:creationId xmlns:a16="http://schemas.microsoft.com/office/drawing/2014/main" id="{EE1D5DFB-8734-57C6-98F6-5A48AB5210C8}"/>
                    </a:ext>
                  </a:extLst>
                </p:cNvPr>
                <p:cNvSpPr/>
                <p:nvPr/>
              </p:nvSpPr>
              <p:spPr>
                <a:xfrm>
                  <a:off x="4329354" y="4783355"/>
                  <a:ext cx="672470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cactorum</a:t>
                  </a:r>
                </a:p>
              </p:txBody>
            </p:sp>
            <p:sp>
              <p:nvSpPr>
                <p:cNvPr id="473" name="tx447">
                  <a:extLst>
                    <a:ext uri="{FF2B5EF4-FFF2-40B4-BE49-F238E27FC236}">
                      <a16:creationId xmlns:a16="http://schemas.microsoft.com/office/drawing/2014/main" id="{DFBD2D59-B183-A2F6-1CAF-6DB47010E5E8}"/>
                    </a:ext>
                  </a:extLst>
                </p:cNvPr>
                <p:cNvSpPr/>
                <p:nvPr/>
              </p:nvSpPr>
              <p:spPr>
                <a:xfrm>
                  <a:off x="4329354" y="4725753"/>
                  <a:ext cx="686953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9B699D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palmivora</a:t>
                  </a:r>
                </a:p>
              </p:txBody>
            </p:sp>
            <p:sp>
              <p:nvSpPr>
                <p:cNvPr id="474" name="tx448">
                  <a:extLst>
                    <a:ext uri="{FF2B5EF4-FFF2-40B4-BE49-F238E27FC236}">
                      <a16:creationId xmlns:a16="http://schemas.microsoft.com/office/drawing/2014/main" id="{DD31A7E3-48C6-63A8-21A8-8E97062EC81D}"/>
                    </a:ext>
                  </a:extLst>
                </p:cNvPr>
                <p:cNvSpPr/>
                <p:nvPr/>
              </p:nvSpPr>
              <p:spPr>
                <a:xfrm>
                  <a:off x="4329354" y="4668151"/>
                  <a:ext cx="726747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14B66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megakarya</a:t>
                  </a:r>
                </a:p>
              </p:txBody>
            </p:sp>
            <p:sp>
              <p:nvSpPr>
                <p:cNvPr id="475" name="tx449">
                  <a:extLst>
                    <a:ext uri="{FF2B5EF4-FFF2-40B4-BE49-F238E27FC236}">
                      <a16:creationId xmlns:a16="http://schemas.microsoft.com/office/drawing/2014/main" id="{9DBAB743-6C4D-9537-CF79-1DAE83BA302E}"/>
                    </a:ext>
                  </a:extLst>
                </p:cNvPr>
                <p:cNvSpPr/>
                <p:nvPr/>
              </p:nvSpPr>
              <p:spPr>
                <a:xfrm>
                  <a:off x="4329354" y="4610358"/>
                  <a:ext cx="907680" cy="6043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nicotianae P1976</a:t>
                  </a:r>
                </a:p>
              </p:txBody>
            </p:sp>
            <p:sp>
              <p:nvSpPr>
                <p:cNvPr id="476" name="tx450">
                  <a:extLst>
                    <a:ext uri="{FF2B5EF4-FFF2-40B4-BE49-F238E27FC236}">
                      <a16:creationId xmlns:a16="http://schemas.microsoft.com/office/drawing/2014/main" id="{E624EE81-0AFD-6BA8-1297-EB15D3BF87B6}"/>
                    </a:ext>
                  </a:extLst>
                </p:cNvPr>
                <p:cNvSpPr/>
                <p:nvPr/>
              </p:nvSpPr>
              <p:spPr>
                <a:xfrm>
                  <a:off x="4329354" y="4552756"/>
                  <a:ext cx="907680" cy="6043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nicotianae P1569</a:t>
                  </a:r>
                </a:p>
              </p:txBody>
            </p:sp>
            <p:sp>
              <p:nvSpPr>
                <p:cNvPr id="477" name="tx451">
                  <a:extLst>
                    <a:ext uri="{FF2B5EF4-FFF2-40B4-BE49-F238E27FC236}">
                      <a16:creationId xmlns:a16="http://schemas.microsoft.com/office/drawing/2014/main" id="{CDCAF457-762C-A315-932A-EFCCAAA49C8A}"/>
                    </a:ext>
                  </a:extLst>
                </p:cNvPr>
                <p:cNvSpPr/>
                <p:nvPr/>
              </p:nvSpPr>
              <p:spPr>
                <a:xfrm>
                  <a:off x="4329354" y="4495153"/>
                  <a:ext cx="943853" cy="6043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nicotianae P10297</a:t>
                  </a:r>
                </a:p>
              </p:txBody>
            </p:sp>
            <p:sp>
              <p:nvSpPr>
                <p:cNvPr id="478" name="tx452">
                  <a:extLst>
                    <a:ext uri="{FF2B5EF4-FFF2-40B4-BE49-F238E27FC236}">
                      <a16:creationId xmlns:a16="http://schemas.microsoft.com/office/drawing/2014/main" id="{9A52553E-E6EF-F876-5ECD-85BBA7631D56}"/>
                    </a:ext>
                  </a:extLst>
                </p:cNvPr>
                <p:cNvSpPr/>
                <p:nvPr/>
              </p:nvSpPr>
              <p:spPr>
                <a:xfrm>
                  <a:off x="4329354" y="4436948"/>
                  <a:ext cx="950999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nicotianae CJ01A1</a:t>
                  </a:r>
                </a:p>
              </p:txBody>
            </p:sp>
            <p:sp>
              <p:nvSpPr>
                <p:cNvPr id="479" name="tx453">
                  <a:extLst>
                    <a:ext uri="{FF2B5EF4-FFF2-40B4-BE49-F238E27FC236}">
                      <a16:creationId xmlns:a16="http://schemas.microsoft.com/office/drawing/2014/main" id="{F2B422E0-7A1B-937D-AE93-B7B76FF6314F}"/>
                    </a:ext>
                  </a:extLst>
                </p:cNvPr>
                <p:cNvSpPr/>
                <p:nvPr/>
              </p:nvSpPr>
              <p:spPr>
                <a:xfrm>
                  <a:off x="4329354" y="4379345"/>
                  <a:ext cx="853308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infestans T30-4</a:t>
                  </a:r>
                </a:p>
              </p:txBody>
            </p:sp>
            <p:sp>
              <p:nvSpPr>
                <p:cNvPr id="480" name="tx454">
                  <a:extLst>
                    <a:ext uri="{FF2B5EF4-FFF2-40B4-BE49-F238E27FC236}">
                      <a16:creationId xmlns:a16="http://schemas.microsoft.com/office/drawing/2014/main" id="{E7ADE52F-687C-8EFB-6F91-C3AF19B228AA}"/>
                    </a:ext>
                  </a:extLst>
                </p:cNvPr>
                <p:cNvSpPr/>
                <p:nvPr/>
              </p:nvSpPr>
              <p:spPr>
                <a:xfrm>
                  <a:off x="4329354" y="4322537"/>
                  <a:ext cx="1178523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E374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cinnamomi var. cinnamomi</a:t>
                  </a:r>
                </a:p>
              </p:txBody>
            </p:sp>
            <p:sp>
              <p:nvSpPr>
                <p:cNvPr id="481" name="tx455">
                  <a:extLst>
                    <a:ext uri="{FF2B5EF4-FFF2-40B4-BE49-F238E27FC236}">
                      <a16:creationId xmlns:a16="http://schemas.microsoft.com/office/drawing/2014/main" id="{31EA2446-31B4-A4C7-4272-BC7EE86AAF59}"/>
                    </a:ext>
                  </a:extLst>
                </p:cNvPr>
                <p:cNvSpPr/>
                <p:nvPr/>
              </p:nvSpPr>
              <p:spPr>
                <a:xfrm>
                  <a:off x="4329354" y="4264935"/>
                  <a:ext cx="603807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Phytophthora capsici</a:t>
                  </a:r>
                </a:p>
              </p:txBody>
            </p:sp>
            <p:sp>
              <p:nvSpPr>
                <p:cNvPr id="482" name="tx456">
                  <a:extLst>
                    <a:ext uri="{FF2B5EF4-FFF2-40B4-BE49-F238E27FC236}">
                      <a16:creationId xmlns:a16="http://schemas.microsoft.com/office/drawing/2014/main" id="{9C40D456-409E-082B-9FE1-E59E358A3551}"/>
                    </a:ext>
                  </a:extLst>
                </p:cNvPr>
                <p:cNvSpPr/>
                <p:nvPr/>
              </p:nvSpPr>
              <p:spPr>
                <a:xfrm>
                  <a:off x="4329354" y="4208095"/>
                  <a:ext cx="603775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Plasmopara halstedii</a:t>
                  </a:r>
                </a:p>
              </p:txBody>
            </p:sp>
            <p:sp>
              <p:nvSpPr>
                <p:cNvPr id="483" name="tx457">
                  <a:extLst>
                    <a:ext uri="{FF2B5EF4-FFF2-40B4-BE49-F238E27FC236}">
                      <a16:creationId xmlns:a16="http://schemas.microsoft.com/office/drawing/2014/main" id="{0B37E7AF-2A5C-F716-89CC-03E6E8CE0FB2}"/>
                    </a:ext>
                  </a:extLst>
                </p:cNvPr>
                <p:cNvSpPr/>
                <p:nvPr/>
              </p:nvSpPr>
              <p:spPr>
                <a:xfrm>
                  <a:off x="4329354" y="4162656"/>
                  <a:ext cx="466353" cy="473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 dirty="0">
                      <a:solidFill>
                        <a:srgbClr val="C7445B">
                          <a:alpha val="100000"/>
                        </a:srgbClr>
                      </a:solidFill>
                      <a:latin typeface="Arial"/>
                      <a:cs typeface="Arial"/>
                    </a:rPr>
                    <a:t>Bremia </a:t>
                  </a:r>
                  <a:r>
                    <a:rPr sz="512" dirty="0" err="1">
                      <a:solidFill>
                        <a:srgbClr val="C7445B">
                          <a:alpha val="100000"/>
                        </a:srgbClr>
                      </a:solidFill>
                      <a:latin typeface="Arial"/>
                      <a:cs typeface="Arial"/>
                    </a:rPr>
                    <a:t>lactucae</a:t>
                  </a:r>
                  <a:endParaRPr sz="512" dirty="0">
                    <a:solidFill>
                      <a:srgbClr val="C7445B">
                        <a:alpha val="100000"/>
                      </a:srgbClr>
                    </a:solidFill>
                    <a:latin typeface="Arial"/>
                    <a:cs typeface="Arial"/>
                  </a:endParaRPr>
                </a:p>
              </p:txBody>
            </p:sp>
            <p:sp>
              <p:nvSpPr>
                <p:cNvPr id="484" name="tx458">
                  <a:extLst>
                    <a:ext uri="{FF2B5EF4-FFF2-40B4-BE49-F238E27FC236}">
                      <a16:creationId xmlns:a16="http://schemas.microsoft.com/office/drawing/2014/main" id="{F1B1E069-2D9B-F82A-B5B6-34174C0844D7}"/>
                    </a:ext>
                  </a:extLst>
                </p:cNvPr>
                <p:cNvSpPr/>
                <p:nvPr/>
              </p:nvSpPr>
              <p:spPr>
                <a:xfrm>
                  <a:off x="4329354" y="4092128"/>
                  <a:ext cx="748248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14B66">
                          <a:alpha val="100000"/>
                        </a:srgbClr>
                      </a:solidFill>
                      <a:latin typeface="Arial"/>
                      <a:cs typeface="Arial"/>
                    </a:rPr>
                    <a:t>Parmales sp. scaly parma</a:t>
                  </a:r>
                </a:p>
              </p:txBody>
            </p:sp>
            <p:sp>
              <p:nvSpPr>
                <p:cNvPr id="485" name="tx459">
                  <a:extLst>
                    <a:ext uri="{FF2B5EF4-FFF2-40B4-BE49-F238E27FC236}">
                      <a16:creationId xmlns:a16="http://schemas.microsoft.com/office/drawing/2014/main" id="{F340E308-D25B-6569-0F99-8715F03F3BFE}"/>
                    </a:ext>
                  </a:extLst>
                </p:cNvPr>
                <p:cNvSpPr/>
                <p:nvPr/>
              </p:nvSpPr>
              <p:spPr>
                <a:xfrm>
                  <a:off x="4329354" y="4034526"/>
                  <a:ext cx="556644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6382C2">
                          <a:alpha val="100000"/>
                        </a:srgbClr>
                      </a:solidFill>
                      <a:latin typeface="Arial"/>
                      <a:cs typeface="Arial"/>
                    </a:rPr>
                    <a:t>Tetraparma gracilis</a:t>
                  </a:r>
                </a:p>
              </p:txBody>
            </p:sp>
            <p:sp>
              <p:nvSpPr>
                <p:cNvPr id="486" name="tx460">
                  <a:extLst>
                    <a:ext uri="{FF2B5EF4-FFF2-40B4-BE49-F238E27FC236}">
                      <a16:creationId xmlns:a16="http://schemas.microsoft.com/office/drawing/2014/main" id="{0AC59CCC-7F3A-7460-67B3-BB6E8FF23518}"/>
                    </a:ext>
                  </a:extLst>
                </p:cNvPr>
                <p:cNvSpPr/>
                <p:nvPr/>
              </p:nvSpPr>
              <p:spPr>
                <a:xfrm>
                  <a:off x="4329354" y="3977686"/>
                  <a:ext cx="542130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5082CF">
                          <a:alpha val="100000"/>
                        </a:srgbClr>
                      </a:solidFill>
                      <a:latin typeface="Arial"/>
                      <a:cs typeface="Arial"/>
                    </a:rPr>
                    <a:t>Triparma retinervis</a:t>
                  </a:r>
                </a:p>
              </p:txBody>
            </p:sp>
            <p:sp>
              <p:nvSpPr>
                <p:cNvPr id="487" name="tx461">
                  <a:extLst>
                    <a:ext uri="{FF2B5EF4-FFF2-40B4-BE49-F238E27FC236}">
                      <a16:creationId xmlns:a16="http://schemas.microsoft.com/office/drawing/2014/main" id="{644340AC-75B8-ECE5-F015-90F57089F714}"/>
                    </a:ext>
                  </a:extLst>
                </p:cNvPr>
                <p:cNvSpPr/>
                <p:nvPr/>
              </p:nvSpPr>
              <p:spPr>
                <a:xfrm>
                  <a:off x="4329354" y="3918528"/>
                  <a:ext cx="809766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7445B">
                          <a:alpha val="100000"/>
                        </a:srgbClr>
                      </a:solidFill>
                      <a:latin typeface="Arial"/>
                      <a:cs typeface="Arial"/>
                    </a:rPr>
                    <a:t>Triparma laevis f. longispina</a:t>
                  </a:r>
                </a:p>
              </p:txBody>
            </p:sp>
            <p:sp>
              <p:nvSpPr>
                <p:cNvPr id="488" name="tx462">
                  <a:extLst>
                    <a:ext uri="{FF2B5EF4-FFF2-40B4-BE49-F238E27FC236}">
                      <a16:creationId xmlns:a16="http://schemas.microsoft.com/office/drawing/2014/main" id="{8A462E2D-415A-1BF8-E087-4D53FC94D909}"/>
                    </a:ext>
                  </a:extLst>
                </p:cNvPr>
                <p:cNvSpPr/>
                <p:nvPr/>
              </p:nvSpPr>
              <p:spPr>
                <a:xfrm>
                  <a:off x="4329354" y="3861687"/>
                  <a:ext cx="751900" cy="6027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7478BF">
                          <a:alpha val="100000"/>
                        </a:srgbClr>
                      </a:solidFill>
                      <a:latin typeface="Arial"/>
                      <a:cs typeface="Arial"/>
                    </a:rPr>
                    <a:t>Triparma laevis f. inornata</a:t>
                  </a:r>
                </a:p>
              </p:txBody>
            </p:sp>
            <p:sp>
              <p:nvSpPr>
                <p:cNvPr id="489" name="tx463">
                  <a:extLst>
                    <a:ext uri="{FF2B5EF4-FFF2-40B4-BE49-F238E27FC236}">
                      <a16:creationId xmlns:a16="http://schemas.microsoft.com/office/drawing/2014/main" id="{7B8E3557-2488-0DA5-5A0E-274236897C73}"/>
                    </a:ext>
                  </a:extLst>
                </p:cNvPr>
                <p:cNvSpPr/>
                <p:nvPr/>
              </p:nvSpPr>
              <p:spPr>
                <a:xfrm>
                  <a:off x="4329354" y="3804879"/>
                  <a:ext cx="563854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C3B50">
                          <a:alpha val="100000"/>
                        </a:srgbClr>
                      </a:solidFill>
                      <a:latin typeface="Arial"/>
                      <a:cs typeface="Arial"/>
                    </a:rPr>
                    <a:t>Triparma verrucosa</a:t>
                  </a:r>
                </a:p>
              </p:txBody>
            </p:sp>
            <p:sp>
              <p:nvSpPr>
                <p:cNvPr id="490" name="tx464">
                  <a:extLst>
                    <a:ext uri="{FF2B5EF4-FFF2-40B4-BE49-F238E27FC236}">
                      <a16:creationId xmlns:a16="http://schemas.microsoft.com/office/drawing/2014/main" id="{D6970AEC-C366-E256-BE40-BED199D33B31}"/>
                    </a:ext>
                  </a:extLst>
                </p:cNvPr>
                <p:cNvSpPr/>
                <p:nvPr/>
              </p:nvSpPr>
              <p:spPr>
                <a:xfrm>
                  <a:off x="4329354" y="3746515"/>
                  <a:ext cx="491570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94056">
                          <a:alpha val="100000"/>
                        </a:srgbClr>
                      </a:solidFill>
                      <a:latin typeface="Arial"/>
                      <a:cs typeface="Arial"/>
                    </a:rPr>
                    <a:t>Triparma strigata</a:t>
                  </a:r>
                </a:p>
              </p:txBody>
            </p:sp>
            <p:sp>
              <p:nvSpPr>
                <p:cNvPr id="491" name="tx465">
                  <a:extLst>
                    <a:ext uri="{FF2B5EF4-FFF2-40B4-BE49-F238E27FC236}">
                      <a16:creationId xmlns:a16="http://schemas.microsoft.com/office/drawing/2014/main" id="{0DD63621-6EFF-2F8E-3647-283CC79FC561}"/>
                    </a:ext>
                  </a:extLst>
                </p:cNvPr>
                <p:cNvSpPr/>
                <p:nvPr/>
              </p:nvSpPr>
              <p:spPr>
                <a:xfrm>
                  <a:off x="4329354" y="3689675"/>
                  <a:ext cx="592818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14B66">
                          <a:alpha val="100000"/>
                        </a:srgbClr>
                      </a:solidFill>
                      <a:latin typeface="Arial"/>
                      <a:cs typeface="Arial"/>
                    </a:rPr>
                    <a:t>Triparma columacea</a:t>
                  </a:r>
                </a:p>
              </p:txBody>
            </p:sp>
            <p:sp>
              <p:nvSpPr>
                <p:cNvPr id="492" name="tx466">
                  <a:extLst>
                    <a:ext uri="{FF2B5EF4-FFF2-40B4-BE49-F238E27FC236}">
                      <a16:creationId xmlns:a16="http://schemas.microsoft.com/office/drawing/2014/main" id="{356AEEBF-ABB1-C02A-BF6F-6E4F0EC7E076}"/>
                    </a:ext>
                  </a:extLst>
                </p:cNvPr>
                <p:cNvSpPr/>
                <p:nvPr/>
              </p:nvSpPr>
              <p:spPr>
                <a:xfrm>
                  <a:off x="4329354" y="3632073"/>
                  <a:ext cx="350717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Monodopsis</a:t>
                  </a:r>
                </a:p>
              </p:txBody>
            </p:sp>
            <p:sp>
              <p:nvSpPr>
                <p:cNvPr id="493" name="tx467">
                  <a:extLst>
                    <a:ext uri="{FF2B5EF4-FFF2-40B4-BE49-F238E27FC236}">
                      <a16:creationId xmlns:a16="http://schemas.microsoft.com/office/drawing/2014/main" id="{D65D14DA-C82C-BB64-E90E-7556662193C3}"/>
                    </a:ext>
                  </a:extLst>
                </p:cNvPr>
                <p:cNvSpPr/>
                <p:nvPr/>
              </p:nvSpPr>
              <p:spPr>
                <a:xfrm>
                  <a:off x="4329354" y="3573676"/>
                  <a:ext cx="1026777" cy="6027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44860">
                          <a:alpha val="100000"/>
                        </a:srgbClr>
                      </a:solidFill>
                      <a:latin typeface="Arial"/>
                      <a:cs typeface="Arial"/>
                    </a:rPr>
                    <a:t>Nannochloropsis salina CCMP1776</a:t>
                  </a:r>
                </a:p>
              </p:txBody>
            </p:sp>
            <p:sp>
              <p:nvSpPr>
                <p:cNvPr id="494" name="tx468">
                  <a:extLst>
                    <a:ext uri="{FF2B5EF4-FFF2-40B4-BE49-F238E27FC236}">
                      <a16:creationId xmlns:a16="http://schemas.microsoft.com/office/drawing/2014/main" id="{054426B9-A3F4-8A79-F860-06A85C855E8C}"/>
                    </a:ext>
                  </a:extLst>
                </p:cNvPr>
                <p:cNvSpPr/>
                <p:nvPr/>
              </p:nvSpPr>
              <p:spPr>
                <a:xfrm>
                  <a:off x="4329354" y="3516868"/>
                  <a:ext cx="762921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94056">
                          <a:alpha val="100000"/>
                        </a:srgbClr>
                      </a:solidFill>
                      <a:latin typeface="Arial"/>
                      <a:cs typeface="Arial"/>
                    </a:rPr>
                    <a:t>Nannochloropsis oceanica</a:t>
                  </a:r>
                </a:p>
              </p:txBody>
            </p:sp>
            <p:sp>
              <p:nvSpPr>
                <p:cNvPr id="495" name="tx469">
                  <a:extLst>
                    <a:ext uri="{FF2B5EF4-FFF2-40B4-BE49-F238E27FC236}">
                      <a16:creationId xmlns:a16="http://schemas.microsoft.com/office/drawing/2014/main" id="{C2B6725D-806C-D57E-630B-FD07BA1709E1}"/>
                    </a:ext>
                  </a:extLst>
                </p:cNvPr>
                <p:cNvSpPr/>
                <p:nvPr/>
              </p:nvSpPr>
              <p:spPr>
                <a:xfrm>
                  <a:off x="4329354" y="3457710"/>
                  <a:ext cx="1070224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B88100">
                          <a:alpha val="100000"/>
                        </a:srgbClr>
                      </a:solidFill>
                      <a:latin typeface="Arial"/>
                      <a:cs typeface="Arial"/>
                    </a:rPr>
                    <a:t>Nannochloropsis gaditana CCMP526</a:t>
                  </a:r>
                </a:p>
              </p:txBody>
            </p:sp>
            <p:sp>
              <p:nvSpPr>
                <p:cNvPr id="496" name="tx470">
                  <a:extLst>
                    <a:ext uri="{FF2B5EF4-FFF2-40B4-BE49-F238E27FC236}">
                      <a16:creationId xmlns:a16="http://schemas.microsoft.com/office/drawing/2014/main" id="{52B280DB-7B08-C46C-5FBB-71CA96ECC3B3}"/>
                    </a:ext>
                  </a:extLst>
                </p:cNvPr>
                <p:cNvSpPr/>
                <p:nvPr/>
              </p:nvSpPr>
              <p:spPr>
                <a:xfrm>
                  <a:off x="4329354" y="3401664"/>
                  <a:ext cx="589325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13246">
                          <a:alpha val="100000"/>
                        </a:srgbClr>
                      </a:solidFill>
                      <a:latin typeface="Arial"/>
                      <a:cs typeface="Arial"/>
                    </a:rPr>
                    <a:t>Nannochloropsis sp.</a:t>
                  </a:r>
                </a:p>
              </p:txBody>
            </p:sp>
            <p:sp>
              <p:nvSpPr>
                <p:cNvPr id="497" name="tx471">
                  <a:extLst>
                    <a:ext uri="{FF2B5EF4-FFF2-40B4-BE49-F238E27FC236}">
                      <a16:creationId xmlns:a16="http://schemas.microsoft.com/office/drawing/2014/main" id="{8668728C-250E-474D-6CC2-B00CE793BB79}"/>
                    </a:ext>
                  </a:extLst>
                </p:cNvPr>
                <p:cNvSpPr/>
                <p:nvPr/>
              </p:nvSpPr>
              <p:spPr>
                <a:xfrm>
                  <a:off x="4329354" y="3356225"/>
                  <a:ext cx="267508" cy="473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Vischeria</a:t>
                  </a:r>
                </a:p>
              </p:txBody>
            </p:sp>
            <p:sp>
              <p:nvSpPr>
                <p:cNvPr id="498" name="tx472">
                  <a:extLst>
                    <a:ext uri="{FF2B5EF4-FFF2-40B4-BE49-F238E27FC236}">
                      <a16:creationId xmlns:a16="http://schemas.microsoft.com/office/drawing/2014/main" id="{FF12F957-184D-6423-7846-BA4F17494763}"/>
                    </a:ext>
                  </a:extLst>
                </p:cNvPr>
                <p:cNvSpPr/>
                <p:nvPr/>
              </p:nvSpPr>
              <p:spPr>
                <a:xfrm>
                  <a:off x="4329354" y="3285633"/>
                  <a:ext cx="831457" cy="6031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94056">
                          <a:alpha val="100000"/>
                        </a:srgbClr>
                      </a:solidFill>
                      <a:latin typeface="Arial"/>
                      <a:cs typeface="Arial"/>
                    </a:rPr>
                    <a:t>Ochromonas sp. CCMP1393</a:t>
                  </a:r>
                </a:p>
              </p:txBody>
            </p:sp>
            <p:sp>
              <p:nvSpPr>
                <p:cNvPr id="499" name="tx473">
                  <a:extLst>
                    <a:ext uri="{FF2B5EF4-FFF2-40B4-BE49-F238E27FC236}">
                      <a16:creationId xmlns:a16="http://schemas.microsoft.com/office/drawing/2014/main" id="{401B8E28-06E2-085A-3C12-E5D2F3B7B7CE}"/>
                    </a:ext>
                  </a:extLst>
                </p:cNvPr>
                <p:cNvSpPr/>
                <p:nvPr/>
              </p:nvSpPr>
              <p:spPr>
                <a:xfrm>
                  <a:off x="4329354" y="3227301"/>
                  <a:ext cx="853212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32C41">
                          <a:alpha val="100000"/>
                        </a:srgbClr>
                      </a:solidFill>
                      <a:latin typeface="Arial"/>
                      <a:cs typeface="Arial"/>
                    </a:rPr>
                    <a:t>Paraphysomonas imperforata</a:t>
                  </a:r>
                </a:p>
              </p:txBody>
            </p:sp>
            <p:sp>
              <p:nvSpPr>
                <p:cNvPr id="500" name="tx474">
                  <a:extLst>
                    <a:ext uri="{FF2B5EF4-FFF2-40B4-BE49-F238E27FC236}">
                      <a16:creationId xmlns:a16="http://schemas.microsoft.com/office/drawing/2014/main" id="{5CB30599-D640-DA60-5A76-49CB42D43CDA}"/>
                    </a:ext>
                  </a:extLst>
                </p:cNvPr>
                <p:cNvSpPr/>
                <p:nvPr/>
              </p:nvSpPr>
              <p:spPr>
                <a:xfrm>
                  <a:off x="4329354" y="3169698"/>
                  <a:ext cx="907553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E374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Pelagophyceae sp. CCMP2097</a:t>
                  </a:r>
                </a:p>
              </p:txBody>
            </p:sp>
            <p:sp>
              <p:nvSpPr>
                <p:cNvPr id="501" name="tx475">
                  <a:extLst>
                    <a:ext uri="{FF2B5EF4-FFF2-40B4-BE49-F238E27FC236}">
                      <a16:creationId xmlns:a16="http://schemas.microsoft.com/office/drawing/2014/main" id="{799D1C3D-B801-D6D9-B51F-818479AB638C}"/>
                    </a:ext>
                  </a:extLst>
                </p:cNvPr>
                <p:cNvSpPr/>
                <p:nvPr/>
              </p:nvSpPr>
              <p:spPr>
                <a:xfrm>
                  <a:off x="4329354" y="3112096"/>
                  <a:ext cx="647095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B15B81">
                          <a:alpha val="100000"/>
                        </a:srgbClr>
                      </a:solidFill>
                      <a:latin typeface="Arial"/>
                      <a:cs typeface="Arial"/>
                    </a:rPr>
                    <a:t>Chrysophaeum taylorii</a:t>
                  </a:r>
                </a:p>
              </p:txBody>
            </p:sp>
            <p:sp>
              <p:nvSpPr>
                <p:cNvPr id="502" name="tx476">
                  <a:extLst>
                    <a:ext uri="{FF2B5EF4-FFF2-40B4-BE49-F238E27FC236}">
                      <a16:creationId xmlns:a16="http://schemas.microsoft.com/office/drawing/2014/main" id="{9317CE0B-0104-1AC4-DE2E-0A2E8144CCB7}"/>
                    </a:ext>
                  </a:extLst>
                </p:cNvPr>
                <p:cNvSpPr/>
                <p:nvPr/>
              </p:nvSpPr>
              <p:spPr>
                <a:xfrm>
                  <a:off x="4329354" y="3054494"/>
                  <a:ext cx="882304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A9618C">
                          <a:alpha val="100000"/>
                        </a:srgbClr>
                      </a:solidFill>
                      <a:latin typeface="Arial"/>
                      <a:cs typeface="Arial"/>
                    </a:rPr>
                    <a:t>Aureococcus anophagefferens</a:t>
                  </a:r>
                </a:p>
              </p:txBody>
            </p:sp>
            <p:sp>
              <p:nvSpPr>
                <p:cNvPr id="503" name="tx477">
                  <a:extLst>
                    <a:ext uri="{FF2B5EF4-FFF2-40B4-BE49-F238E27FC236}">
                      <a16:creationId xmlns:a16="http://schemas.microsoft.com/office/drawing/2014/main" id="{5B90B310-3CF7-67B4-EBBA-85392160877C}"/>
                    </a:ext>
                  </a:extLst>
                </p:cNvPr>
                <p:cNvSpPr/>
                <p:nvPr/>
              </p:nvSpPr>
              <p:spPr>
                <a:xfrm>
                  <a:off x="4329354" y="2997686"/>
                  <a:ext cx="708708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BB5271">
                          <a:alpha val="100000"/>
                        </a:srgbClr>
                      </a:solidFill>
                      <a:latin typeface="Arial"/>
                      <a:cs typeface="Arial"/>
                    </a:rPr>
                    <a:t>Pelagomonas calceolata</a:t>
                  </a:r>
                </a:p>
              </p:txBody>
            </p:sp>
            <p:sp>
              <p:nvSpPr>
                <p:cNvPr id="504" name="tx478">
                  <a:extLst>
                    <a:ext uri="{FF2B5EF4-FFF2-40B4-BE49-F238E27FC236}">
                      <a16:creationId xmlns:a16="http://schemas.microsoft.com/office/drawing/2014/main" id="{15B53B6C-224B-29B8-1A0D-1B2D62E570D6}"/>
                    </a:ext>
                  </a:extLst>
                </p:cNvPr>
                <p:cNvSpPr/>
                <p:nvPr/>
              </p:nvSpPr>
              <p:spPr>
                <a:xfrm>
                  <a:off x="4329354" y="2953009"/>
                  <a:ext cx="502463" cy="473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7445B">
                          <a:alpha val="100000"/>
                        </a:srgbClr>
                      </a:solidFill>
                      <a:latin typeface="Arial"/>
                      <a:cs typeface="Arial"/>
                    </a:rPr>
                    <a:t>Tribonema minus</a:t>
                  </a:r>
                </a:p>
              </p:txBody>
            </p:sp>
            <p:sp>
              <p:nvSpPr>
                <p:cNvPr id="505" name="tx479">
                  <a:extLst>
                    <a:ext uri="{FF2B5EF4-FFF2-40B4-BE49-F238E27FC236}">
                      <a16:creationId xmlns:a16="http://schemas.microsoft.com/office/drawing/2014/main" id="{9C6CC54B-89B1-B5B3-370F-CEF30B527FA9}"/>
                    </a:ext>
                  </a:extLst>
                </p:cNvPr>
                <p:cNvSpPr/>
                <p:nvPr/>
              </p:nvSpPr>
              <p:spPr>
                <a:xfrm>
                  <a:off x="4329354" y="2881687"/>
                  <a:ext cx="614510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7445B">
                          <a:alpha val="100000"/>
                        </a:srgbClr>
                      </a:solidFill>
                      <a:latin typeface="Arial"/>
                      <a:cs typeface="Arial"/>
                    </a:rPr>
                    <a:t>Sargassum fusiforme</a:t>
                  </a:r>
                </a:p>
              </p:txBody>
            </p:sp>
            <p:sp>
              <p:nvSpPr>
                <p:cNvPr id="506" name="tx480">
                  <a:extLst>
                    <a:ext uri="{FF2B5EF4-FFF2-40B4-BE49-F238E27FC236}">
                      <a16:creationId xmlns:a16="http://schemas.microsoft.com/office/drawing/2014/main" id="{18A4AA12-1833-AF49-7FF7-B5349CCB2923}"/>
                    </a:ext>
                  </a:extLst>
                </p:cNvPr>
                <p:cNvSpPr/>
                <p:nvPr/>
              </p:nvSpPr>
              <p:spPr>
                <a:xfrm>
                  <a:off x="4329354" y="2824085"/>
                  <a:ext cx="585768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BE4F6B">
                          <a:alpha val="100000"/>
                        </a:srgbClr>
                      </a:solidFill>
                      <a:latin typeface="Arial"/>
                      <a:cs typeface="Arial"/>
                    </a:rPr>
                    <a:t>Saccharina japonica</a:t>
                  </a:r>
                </a:p>
              </p:txBody>
            </p:sp>
            <p:sp>
              <p:nvSpPr>
                <p:cNvPr id="507" name="tx481">
                  <a:extLst>
                    <a:ext uri="{FF2B5EF4-FFF2-40B4-BE49-F238E27FC236}">
                      <a16:creationId xmlns:a16="http://schemas.microsoft.com/office/drawing/2014/main" id="{49731E38-18D8-938C-064C-C1A1E9400DEF}"/>
                    </a:ext>
                  </a:extLst>
                </p:cNvPr>
                <p:cNvSpPr/>
                <p:nvPr/>
              </p:nvSpPr>
              <p:spPr>
                <a:xfrm>
                  <a:off x="4329354" y="2766483"/>
                  <a:ext cx="578272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B85576">
                          <a:alpha val="100000"/>
                        </a:srgbClr>
                      </a:solidFill>
                      <a:latin typeface="Arial"/>
                      <a:cs typeface="Arial"/>
                    </a:rPr>
                    <a:t>Macrocystis pyrifera</a:t>
                  </a:r>
                </a:p>
              </p:txBody>
            </p:sp>
            <p:sp>
              <p:nvSpPr>
                <p:cNvPr id="508" name="tx482">
                  <a:extLst>
                    <a:ext uri="{FF2B5EF4-FFF2-40B4-BE49-F238E27FC236}">
                      <a16:creationId xmlns:a16="http://schemas.microsoft.com/office/drawing/2014/main" id="{C0E6807B-E31D-9E47-4807-1972D5685E98}"/>
                    </a:ext>
                  </a:extLst>
                </p:cNvPr>
                <p:cNvSpPr/>
                <p:nvPr/>
              </p:nvSpPr>
              <p:spPr>
                <a:xfrm>
                  <a:off x="4329354" y="2709643"/>
                  <a:ext cx="542384" cy="6027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7445B">
                          <a:alpha val="100000"/>
                        </a:srgbClr>
                      </a:solidFill>
                      <a:latin typeface="Arial"/>
                      <a:cs typeface="Arial"/>
                    </a:rPr>
                    <a:t>Undaria pinnatifida</a:t>
                  </a:r>
                </a:p>
              </p:txBody>
            </p:sp>
            <p:sp>
              <p:nvSpPr>
                <p:cNvPr id="509" name="tx483">
                  <a:extLst>
                    <a:ext uri="{FF2B5EF4-FFF2-40B4-BE49-F238E27FC236}">
                      <a16:creationId xmlns:a16="http://schemas.microsoft.com/office/drawing/2014/main" id="{680AE9B3-6699-8E69-8A9A-45C6F9C1820F}"/>
                    </a:ext>
                  </a:extLst>
                </p:cNvPr>
                <p:cNvSpPr/>
                <p:nvPr/>
              </p:nvSpPr>
              <p:spPr>
                <a:xfrm>
                  <a:off x="4329354" y="2664998"/>
                  <a:ext cx="462796" cy="473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C3B50">
                          <a:alpha val="100000"/>
                        </a:srgbClr>
                      </a:solidFill>
                      <a:latin typeface="Arial"/>
                      <a:cs typeface="Arial"/>
                    </a:rPr>
                    <a:t>Alaria esculenta</a:t>
                  </a:r>
                </a:p>
              </p:txBody>
            </p:sp>
            <p:sp>
              <p:nvSpPr>
                <p:cNvPr id="510" name="tx484">
                  <a:extLst>
                    <a:ext uri="{FF2B5EF4-FFF2-40B4-BE49-F238E27FC236}">
                      <a16:creationId xmlns:a16="http://schemas.microsoft.com/office/drawing/2014/main" id="{4106FA7B-C740-1A38-F2C7-78C8D70B4954}"/>
                    </a:ext>
                  </a:extLst>
                </p:cNvPr>
                <p:cNvSpPr/>
                <p:nvPr/>
              </p:nvSpPr>
              <p:spPr>
                <a:xfrm>
                  <a:off x="4329354" y="2594470"/>
                  <a:ext cx="650715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13246">
                          <a:alpha val="100000"/>
                        </a:srgbClr>
                      </a:solidFill>
                      <a:latin typeface="Arial"/>
                      <a:cs typeface="Arial"/>
                    </a:rPr>
                    <a:t>Nemacystus decipiens</a:t>
                  </a:r>
                </a:p>
              </p:txBody>
            </p:sp>
            <p:sp>
              <p:nvSpPr>
                <p:cNvPr id="511" name="tx485">
                  <a:extLst>
                    <a:ext uri="{FF2B5EF4-FFF2-40B4-BE49-F238E27FC236}">
                      <a16:creationId xmlns:a16="http://schemas.microsoft.com/office/drawing/2014/main" id="{54D29942-1509-7F43-2C1F-53F1F5D22A7B}"/>
                    </a:ext>
                  </a:extLst>
                </p:cNvPr>
                <p:cNvSpPr/>
                <p:nvPr/>
              </p:nvSpPr>
              <p:spPr>
                <a:xfrm>
                  <a:off x="4329354" y="2536836"/>
                  <a:ext cx="737609" cy="6027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13246">
                          <a:alpha val="100000"/>
                        </a:srgbClr>
                      </a:solidFill>
                      <a:latin typeface="Arial"/>
                      <a:cs typeface="Arial"/>
                    </a:rPr>
                    <a:t>Cladosiphon okamuranus</a:t>
                  </a:r>
                </a:p>
              </p:txBody>
            </p:sp>
            <p:sp>
              <p:nvSpPr>
                <p:cNvPr id="512" name="tx486">
                  <a:extLst>
                    <a:ext uri="{FF2B5EF4-FFF2-40B4-BE49-F238E27FC236}">
                      <a16:creationId xmlns:a16="http://schemas.microsoft.com/office/drawing/2014/main" id="{EB6D5DF5-F34D-8734-D3DE-995FD3B43B19}"/>
                    </a:ext>
                  </a:extLst>
                </p:cNvPr>
                <p:cNvSpPr/>
                <p:nvPr/>
              </p:nvSpPr>
              <p:spPr>
                <a:xfrm>
                  <a:off x="4329354" y="2479234"/>
                  <a:ext cx="882177" cy="6027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A46491">
                          <a:alpha val="100000"/>
                        </a:srgbClr>
                      </a:solidFill>
                      <a:latin typeface="Arial"/>
                      <a:cs typeface="Arial"/>
                    </a:rPr>
                    <a:t>Ectocarpus sp. CCAP 1310/34</a:t>
                  </a:r>
                </a:p>
              </p:txBody>
            </p:sp>
            <p:sp>
              <p:nvSpPr>
                <p:cNvPr id="513" name="tx487">
                  <a:extLst>
                    <a:ext uri="{FF2B5EF4-FFF2-40B4-BE49-F238E27FC236}">
                      <a16:creationId xmlns:a16="http://schemas.microsoft.com/office/drawing/2014/main" id="{0CCDC2C0-1F15-B5F3-8CE8-7372090912E0}"/>
                    </a:ext>
                  </a:extLst>
                </p:cNvPr>
                <p:cNvSpPr/>
                <p:nvPr/>
              </p:nvSpPr>
              <p:spPr>
                <a:xfrm>
                  <a:off x="4329354" y="2422425"/>
                  <a:ext cx="639854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13246">
                          <a:alpha val="100000"/>
                        </a:srgbClr>
                      </a:solidFill>
                      <a:latin typeface="Arial"/>
                      <a:cs typeface="Arial"/>
                    </a:rPr>
                    <a:t>Ectocarpus siliculosus</a:t>
                  </a:r>
                </a:p>
              </p:txBody>
            </p:sp>
            <p:sp>
              <p:nvSpPr>
                <p:cNvPr id="514" name="tx488">
                  <a:extLst>
                    <a:ext uri="{FF2B5EF4-FFF2-40B4-BE49-F238E27FC236}">
                      <a16:creationId xmlns:a16="http://schemas.microsoft.com/office/drawing/2014/main" id="{C72C4028-ED1F-1CED-D175-854A1214A060}"/>
                    </a:ext>
                  </a:extLst>
                </p:cNvPr>
                <p:cNvSpPr/>
                <p:nvPr/>
              </p:nvSpPr>
              <p:spPr>
                <a:xfrm>
                  <a:off x="4329354" y="2364061"/>
                  <a:ext cx="621783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7478BF">
                          <a:alpha val="100000"/>
                        </a:srgbClr>
                      </a:solidFill>
                      <a:latin typeface="Arial"/>
                      <a:cs typeface="Arial"/>
                    </a:rPr>
                    <a:t>Fragilaria crotonensis</a:t>
                  </a:r>
                </a:p>
              </p:txBody>
            </p:sp>
            <p:sp>
              <p:nvSpPr>
                <p:cNvPr id="515" name="tx489">
                  <a:extLst>
                    <a:ext uri="{FF2B5EF4-FFF2-40B4-BE49-F238E27FC236}">
                      <a16:creationId xmlns:a16="http://schemas.microsoft.com/office/drawing/2014/main" id="{1523F92E-D0B2-CE54-27A9-C30572CB8020}"/>
                    </a:ext>
                  </a:extLst>
                </p:cNvPr>
                <p:cNvSpPr/>
                <p:nvPr/>
              </p:nvSpPr>
              <p:spPr>
                <a:xfrm>
                  <a:off x="4329354" y="2318559"/>
                  <a:ext cx="730272" cy="481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C3B50">
                          <a:alpha val="100000"/>
                        </a:srgbClr>
                      </a:solidFill>
                      <a:latin typeface="Arial"/>
                      <a:cs typeface="Arial"/>
                    </a:rPr>
                    <a:t>Chaetoceros tenuissimus</a:t>
                  </a:r>
                </a:p>
              </p:txBody>
            </p:sp>
            <p:sp>
              <p:nvSpPr>
                <p:cNvPr id="516" name="tx490">
                  <a:extLst>
                    <a:ext uri="{FF2B5EF4-FFF2-40B4-BE49-F238E27FC236}">
                      <a16:creationId xmlns:a16="http://schemas.microsoft.com/office/drawing/2014/main" id="{0F7B1B19-737E-46CF-D82A-E39D87803925}"/>
                    </a:ext>
                  </a:extLst>
                </p:cNvPr>
                <p:cNvSpPr/>
                <p:nvPr/>
              </p:nvSpPr>
              <p:spPr>
                <a:xfrm>
                  <a:off x="4329354" y="2260957"/>
                  <a:ext cx="610984" cy="481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B4587B">
                          <a:alpha val="100000"/>
                        </a:srgbClr>
                      </a:solidFill>
                      <a:latin typeface="Arial"/>
                      <a:cs typeface="Arial"/>
                    </a:rPr>
                    <a:t>Skeletonema marinoi</a:t>
                  </a:r>
                </a:p>
              </p:txBody>
            </p:sp>
            <p:sp>
              <p:nvSpPr>
                <p:cNvPr id="517" name="tx491">
                  <a:extLst>
                    <a:ext uri="{FF2B5EF4-FFF2-40B4-BE49-F238E27FC236}">
                      <a16:creationId xmlns:a16="http://schemas.microsoft.com/office/drawing/2014/main" id="{21C0F488-B682-6D64-506F-2117D7C3CE92}"/>
                    </a:ext>
                  </a:extLst>
                </p:cNvPr>
                <p:cNvSpPr/>
                <p:nvPr/>
              </p:nvSpPr>
              <p:spPr>
                <a:xfrm>
                  <a:off x="4329354" y="2190460"/>
                  <a:ext cx="628960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C3B50">
                          <a:alpha val="100000"/>
                        </a:srgbClr>
                      </a:solidFill>
                      <a:latin typeface="Arial"/>
                      <a:cs typeface="Arial"/>
                    </a:rPr>
                    <a:t>Conticribra weissflogii</a:t>
                  </a:r>
                </a:p>
              </p:txBody>
            </p:sp>
            <p:sp>
              <p:nvSpPr>
                <p:cNvPr id="518" name="tx492">
                  <a:extLst>
                    <a:ext uri="{FF2B5EF4-FFF2-40B4-BE49-F238E27FC236}">
                      <a16:creationId xmlns:a16="http://schemas.microsoft.com/office/drawing/2014/main" id="{2449BE85-4876-B452-6D9D-6C4F40A4ACEE}"/>
                    </a:ext>
                  </a:extLst>
                </p:cNvPr>
                <p:cNvSpPr/>
                <p:nvPr/>
              </p:nvSpPr>
              <p:spPr>
                <a:xfrm>
                  <a:off x="4329354" y="2133620"/>
                  <a:ext cx="1113607" cy="6027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13246">
                          <a:alpha val="100000"/>
                        </a:srgbClr>
                      </a:solidFill>
                      <a:latin typeface="Arial"/>
                      <a:cs typeface="Arial"/>
                    </a:rPr>
                    <a:t>Thalassiosira pseudonana CCMP1335</a:t>
                  </a:r>
                </a:p>
              </p:txBody>
            </p:sp>
            <p:sp>
              <p:nvSpPr>
                <p:cNvPr id="519" name="tx493">
                  <a:extLst>
                    <a:ext uri="{FF2B5EF4-FFF2-40B4-BE49-F238E27FC236}">
                      <a16:creationId xmlns:a16="http://schemas.microsoft.com/office/drawing/2014/main" id="{32E83099-EDC8-14A9-95DD-81BF84147B68}"/>
                    </a:ext>
                  </a:extLst>
                </p:cNvPr>
                <p:cNvSpPr/>
                <p:nvPr/>
              </p:nvSpPr>
              <p:spPr>
                <a:xfrm>
                  <a:off x="4329354" y="2088150"/>
                  <a:ext cx="1015884" cy="481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BB5271">
                          <a:alpha val="100000"/>
                        </a:srgbClr>
                      </a:solidFill>
                      <a:latin typeface="Arial"/>
                      <a:cs typeface="Arial"/>
                    </a:rPr>
                    <a:t>Thalassiosira oceanica CCMP1005</a:t>
                  </a:r>
                </a:p>
              </p:txBody>
            </p:sp>
            <p:sp>
              <p:nvSpPr>
                <p:cNvPr id="520" name="tx494">
                  <a:extLst>
                    <a:ext uri="{FF2B5EF4-FFF2-40B4-BE49-F238E27FC236}">
                      <a16:creationId xmlns:a16="http://schemas.microsoft.com/office/drawing/2014/main" id="{48453280-3878-350B-1088-83C4865C3DE2}"/>
                    </a:ext>
                  </a:extLst>
                </p:cNvPr>
                <p:cNvSpPr/>
                <p:nvPr/>
              </p:nvSpPr>
              <p:spPr>
                <a:xfrm>
                  <a:off x="4329354" y="2017654"/>
                  <a:ext cx="524123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E374B">
                          <a:alpha val="100000"/>
                        </a:srgbClr>
                      </a:solidFill>
                      <a:latin typeface="Arial"/>
                      <a:cs typeface="Arial"/>
                    </a:rPr>
                    <a:t>Cyclotella cryptica</a:t>
                  </a:r>
                </a:p>
              </p:txBody>
            </p:sp>
            <p:sp>
              <p:nvSpPr>
                <p:cNvPr id="521" name="tx495">
                  <a:extLst>
                    <a:ext uri="{FF2B5EF4-FFF2-40B4-BE49-F238E27FC236}">
                      <a16:creationId xmlns:a16="http://schemas.microsoft.com/office/drawing/2014/main" id="{B917B591-CD4D-F74D-F241-862D1DE25034}"/>
                    </a:ext>
                  </a:extLst>
                </p:cNvPr>
                <p:cNvSpPr/>
                <p:nvPr/>
              </p:nvSpPr>
              <p:spPr>
                <a:xfrm>
                  <a:off x="4329354" y="1960845"/>
                  <a:ext cx="806177" cy="602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C3B50">
                          <a:alpha val="100000"/>
                        </a:srgbClr>
                      </a:solidFill>
                      <a:latin typeface="Arial"/>
                      <a:cs typeface="Arial"/>
                    </a:rPr>
                    <a:t>Mayamaea pseudoterrestris</a:t>
                  </a:r>
                </a:p>
              </p:txBody>
            </p:sp>
            <p:sp>
              <p:nvSpPr>
                <p:cNvPr id="522" name="tx496">
                  <a:extLst>
                    <a:ext uri="{FF2B5EF4-FFF2-40B4-BE49-F238E27FC236}">
                      <a16:creationId xmlns:a16="http://schemas.microsoft.com/office/drawing/2014/main" id="{8E78559B-7FC0-E575-9440-3674CFABC7DE}"/>
                    </a:ext>
                  </a:extLst>
                </p:cNvPr>
                <p:cNvSpPr/>
                <p:nvPr/>
              </p:nvSpPr>
              <p:spPr>
                <a:xfrm>
                  <a:off x="4329354" y="1915375"/>
                  <a:ext cx="487949" cy="4811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13246">
                          <a:alpha val="100000"/>
                        </a:srgbClr>
                      </a:solidFill>
                      <a:latin typeface="Arial"/>
                      <a:cs typeface="Arial"/>
                    </a:rPr>
                    <a:t>Fistulifera solaris</a:t>
                  </a:r>
                </a:p>
              </p:txBody>
            </p:sp>
            <p:sp>
              <p:nvSpPr>
                <p:cNvPr id="523" name="tx497">
                  <a:extLst>
                    <a:ext uri="{FF2B5EF4-FFF2-40B4-BE49-F238E27FC236}">
                      <a16:creationId xmlns:a16="http://schemas.microsoft.com/office/drawing/2014/main" id="{CAEBA81F-7158-1604-B398-60B30BCB7D4D}"/>
                    </a:ext>
                  </a:extLst>
                </p:cNvPr>
                <p:cNvSpPr/>
                <p:nvPr/>
              </p:nvSpPr>
              <p:spPr>
                <a:xfrm>
                  <a:off x="4329354" y="1857741"/>
                  <a:ext cx="535048" cy="4814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5253B">
                          <a:alpha val="100000"/>
                        </a:srgbClr>
                      </a:solidFill>
                      <a:latin typeface="Arial"/>
                      <a:cs typeface="Arial"/>
                    </a:rPr>
                    <a:t>Seminavis robusta</a:t>
                  </a:r>
                </a:p>
              </p:txBody>
            </p:sp>
            <p:sp>
              <p:nvSpPr>
                <p:cNvPr id="524" name="tx498">
                  <a:extLst>
                    <a:ext uri="{FF2B5EF4-FFF2-40B4-BE49-F238E27FC236}">
                      <a16:creationId xmlns:a16="http://schemas.microsoft.com/office/drawing/2014/main" id="{11134D26-ADBF-3892-8CB1-DA39DEBE5B99}"/>
                    </a:ext>
                  </a:extLst>
                </p:cNvPr>
                <p:cNvSpPr/>
                <p:nvPr/>
              </p:nvSpPr>
              <p:spPr>
                <a:xfrm>
                  <a:off x="4329354" y="1787245"/>
                  <a:ext cx="1207519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E374B">
                          <a:alpha val="100000"/>
                        </a:srgbClr>
                      </a:solidFill>
                      <a:latin typeface="Arial"/>
                      <a:cs typeface="Arial"/>
                    </a:rPr>
                    <a:t>Phaeodactylum tricornutum CCAP 1055/1</a:t>
                  </a:r>
                </a:p>
              </p:txBody>
            </p:sp>
            <p:sp>
              <p:nvSpPr>
                <p:cNvPr id="525" name="tx499">
                  <a:extLst>
                    <a:ext uri="{FF2B5EF4-FFF2-40B4-BE49-F238E27FC236}">
                      <a16:creationId xmlns:a16="http://schemas.microsoft.com/office/drawing/2014/main" id="{775BDBB9-8183-2AEC-BBAB-CA23A67BFE12}"/>
                    </a:ext>
                  </a:extLst>
                </p:cNvPr>
                <p:cNvSpPr/>
                <p:nvPr/>
              </p:nvSpPr>
              <p:spPr>
                <a:xfrm>
                  <a:off x="4329354" y="1743362"/>
                  <a:ext cx="343476" cy="473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E374B">
                          <a:alpha val="100000"/>
                        </a:srgbClr>
                      </a:solidFill>
                      <a:latin typeface="Arial"/>
                      <a:cs typeface="Arial"/>
                    </a:rPr>
                    <a:t>Entomoneis</a:t>
                  </a:r>
                </a:p>
              </p:txBody>
            </p:sp>
            <p:sp>
              <p:nvSpPr>
                <p:cNvPr id="526" name="tx500">
                  <a:extLst>
                    <a:ext uri="{FF2B5EF4-FFF2-40B4-BE49-F238E27FC236}">
                      <a16:creationId xmlns:a16="http://schemas.microsoft.com/office/drawing/2014/main" id="{57EBBC0D-00E4-E2B9-BE08-1B8A8F279AEC}"/>
                    </a:ext>
                  </a:extLst>
                </p:cNvPr>
                <p:cNvSpPr/>
                <p:nvPr/>
              </p:nvSpPr>
              <p:spPr>
                <a:xfrm>
                  <a:off x="4329354" y="1672040"/>
                  <a:ext cx="1015756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C94056">
                          <a:alpha val="100000"/>
                        </a:srgbClr>
                      </a:solidFill>
                      <a:latin typeface="Arial"/>
                      <a:cs typeface="Arial"/>
                    </a:rPr>
                    <a:t>Fragilariopsis cylindrus CCMP1102</a:t>
                  </a:r>
                </a:p>
              </p:txBody>
            </p:sp>
            <p:sp>
              <p:nvSpPr>
                <p:cNvPr id="527" name="tx501">
                  <a:extLst>
                    <a:ext uri="{FF2B5EF4-FFF2-40B4-BE49-F238E27FC236}">
                      <a16:creationId xmlns:a16="http://schemas.microsoft.com/office/drawing/2014/main" id="{5250C056-5E6F-3112-1634-5FD5957D8BA3}"/>
                    </a:ext>
                  </a:extLst>
                </p:cNvPr>
                <p:cNvSpPr/>
                <p:nvPr/>
              </p:nvSpPr>
              <p:spPr>
                <a:xfrm>
                  <a:off x="4329354" y="1628158"/>
                  <a:ext cx="827837" cy="473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B15B81">
                          <a:alpha val="100000"/>
                        </a:srgbClr>
                      </a:solidFill>
                      <a:latin typeface="Arial"/>
                      <a:cs typeface="Arial"/>
                    </a:rPr>
                    <a:t>Pseudo-nitzschia multistriata</a:t>
                  </a:r>
                </a:p>
              </p:txBody>
            </p:sp>
            <p:sp>
              <p:nvSpPr>
                <p:cNvPr id="528" name="tx502">
                  <a:extLst>
                    <a:ext uri="{FF2B5EF4-FFF2-40B4-BE49-F238E27FC236}">
                      <a16:creationId xmlns:a16="http://schemas.microsoft.com/office/drawing/2014/main" id="{DF95CF4A-E881-B026-5AA0-BD7D7B67651C}"/>
                    </a:ext>
                  </a:extLst>
                </p:cNvPr>
                <p:cNvSpPr/>
                <p:nvPr/>
              </p:nvSpPr>
              <p:spPr>
                <a:xfrm>
                  <a:off x="4329354" y="1570556"/>
                  <a:ext cx="824216" cy="473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32C41">
                          <a:alpha val="100000"/>
                        </a:srgbClr>
                      </a:solidFill>
                      <a:latin typeface="Arial"/>
                      <a:cs typeface="Arial"/>
                    </a:rPr>
                    <a:t>Pseudo-nitzschia multiseries</a:t>
                  </a:r>
                </a:p>
              </p:txBody>
            </p:sp>
            <p:sp>
              <p:nvSpPr>
                <p:cNvPr id="529" name="tx503">
                  <a:extLst>
                    <a:ext uri="{FF2B5EF4-FFF2-40B4-BE49-F238E27FC236}">
                      <a16:creationId xmlns:a16="http://schemas.microsoft.com/office/drawing/2014/main" id="{A1B09069-5AF3-ECDE-0D27-293262C6183C}"/>
                    </a:ext>
                  </a:extLst>
                </p:cNvPr>
                <p:cNvSpPr/>
                <p:nvPr/>
              </p:nvSpPr>
              <p:spPr>
                <a:xfrm>
                  <a:off x="4329354" y="1500790"/>
                  <a:ext cx="480803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13246">
                          <a:alpha val="100000"/>
                        </a:srgbClr>
                      </a:solidFill>
                      <a:latin typeface="Arial"/>
                      <a:cs typeface="Arial"/>
                    </a:rPr>
                    <a:t>Nitzschia putrida</a:t>
                  </a:r>
                </a:p>
              </p:txBody>
            </p:sp>
            <p:sp>
              <p:nvSpPr>
                <p:cNvPr id="530" name="tx504">
                  <a:extLst>
                    <a:ext uri="{FF2B5EF4-FFF2-40B4-BE49-F238E27FC236}">
                      <a16:creationId xmlns:a16="http://schemas.microsoft.com/office/drawing/2014/main" id="{6526344E-7911-D264-308A-C9CF13D06EA8}"/>
                    </a:ext>
                  </a:extLst>
                </p:cNvPr>
                <p:cNvSpPr/>
                <p:nvPr/>
              </p:nvSpPr>
              <p:spPr>
                <a:xfrm>
                  <a:off x="4329354" y="1443187"/>
                  <a:ext cx="625435" cy="594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71D36">
                          <a:alpha val="100000"/>
                        </a:srgbClr>
                      </a:solidFill>
                      <a:latin typeface="Arial"/>
                      <a:cs typeface="Arial"/>
                    </a:rPr>
                    <a:t>Nitzschia inconspicua</a:t>
                  </a:r>
                </a:p>
              </p:txBody>
            </p:sp>
            <p:sp>
              <p:nvSpPr>
                <p:cNvPr id="531" name="tx505">
                  <a:extLst>
                    <a:ext uri="{FF2B5EF4-FFF2-40B4-BE49-F238E27FC236}">
                      <a16:creationId xmlns:a16="http://schemas.microsoft.com/office/drawing/2014/main" id="{39E655DE-425B-D569-FFCA-8797E27D2069}"/>
                    </a:ext>
                  </a:extLst>
                </p:cNvPr>
                <p:cNvSpPr/>
                <p:nvPr/>
              </p:nvSpPr>
              <p:spPr>
                <a:xfrm>
                  <a:off x="4329354" y="1384029"/>
                  <a:ext cx="712138" cy="610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12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12">
                      <a:solidFill>
                        <a:srgbClr val="D13246">
                          <a:alpha val="100000"/>
                        </a:srgbClr>
                      </a:solidFill>
                      <a:latin typeface="Arial"/>
                      <a:cs typeface="Arial"/>
                    </a:rPr>
                    <a:t>Cylindrotheca closterium</a:t>
                  </a:r>
                </a:p>
              </p:txBody>
            </p:sp>
            <p:sp>
              <p:nvSpPr>
                <p:cNvPr id="532" name="pl506">
                  <a:extLst>
                    <a:ext uri="{FF2B5EF4-FFF2-40B4-BE49-F238E27FC236}">
                      <a16:creationId xmlns:a16="http://schemas.microsoft.com/office/drawing/2014/main" id="{57837906-CE88-3BBE-C2E5-EF042CADBE77}"/>
                    </a:ext>
                  </a:extLst>
                </p:cNvPr>
                <p:cNvSpPr/>
                <p:nvPr/>
              </p:nvSpPr>
              <p:spPr>
                <a:xfrm>
                  <a:off x="1366885" y="5737928"/>
                  <a:ext cx="96028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0281">
                      <a:moveTo>
                        <a:pt x="960281" y="0"/>
                      </a:moveTo>
                      <a:lnTo>
                        <a:pt x="0" y="0"/>
                      </a:lnTo>
                    </a:path>
                  </a:pathLst>
                </a:custGeom>
                <a:ln w="13550" cap="flat">
                  <a:solidFill>
                    <a:srgbClr val="000000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33" name="rc507">
                  <a:extLst>
                    <a:ext uri="{FF2B5EF4-FFF2-40B4-BE49-F238E27FC236}">
                      <a16:creationId xmlns:a16="http://schemas.microsoft.com/office/drawing/2014/main" id="{AC0834BB-A0E3-3910-60CC-CF6244C7A1E9}"/>
                    </a:ext>
                  </a:extLst>
                </p:cNvPr>
                <p:cNvSpPr/>
                <p:nvPr/>
              </p:nvSpPr>
              <p:spPr>
                <a:xfrm>
                  <a:off x="5971436" y="7153214"/>
                  <a:ext cx="326495" cy="57602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34" name="rc508">
                  <a:extLst>
                    <a:ext uri="{FF2B5EF4-FFF2-40B4-BE49-F238E27FC236}">
                      <a16:creationId xmlns:a16="http://schemas.microsoft.com/office/drawing/2014/main" id="{544F4027-EF0D-484A-AD6B-8AC833FDEE5A}"/>
                    </a:ext>
                  </a:extLst>
                </p:cNvPr>
                <p:cNvSpPr/>
                <p:nvPr/>
              </p:nvSpPr>
              <p:spPr>
                <a:xfrm>
                  <a:off x="5971436" y="7095611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35" name="rc509">
                  <a:extLst>
                    <a:ext uri="{FF2B5EF4-FFF2-40B4-BE49-F238E27FC236}">
                      <a16:creationId xmlns:a16="http://schemas.microsoft.com/office/drawing/2014/main" id="{93DA3BAF-435A-8C01-68B6-AE0CECACA14B}"/>
                    </a:ext>
                  </a:extLst>
                </p:cNvPr>
                <p:cNvSpPr/>
                <p:nvPr/>
              </p:nvSpPr>
              <p:spPr>
                <a:xfrm>
                  <a:off x="5971436" y="7038009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36" name="rc510">
                  <a:extLst>
                    <a:ext uri="{FF2B5EF4-FFF2-40B4-BE49-F238E27FC236}">
                      <a16:creationId xmlns:a16="http://schemas.microsoft.com/office/drawing/2014/main" id="{20AE2DFD-A67E-DC7C-87F4-CDE9FA304169}"/>
                    </a:ext>
                  </a:extLst>
                </p:cNvPr>
                <p:cNvSpPr/>
                <p:nvPr/>
              </p:nvSpPr>
              <p:spPr>
                <a:xfrm>
                  <a:off x="5971436" y="6980407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37" name="rc511">
                  <a:extLst>
                    <a:ext uri="{FF2B5EF4-FFF2-40B4-BE49-F238E27FC236}">
                      <a16:creationId xmlns:a16="http://schemas.microsoft.com/office/drawing/2014/main" id="{F42A63CE-C0CA-B241-CC8D-862D22A9DA1F}"/>
                    </a:ext>
                  </a:extLst>
                </p:cNvPr>
                <p:cNvSpPr/>
                <p:nvPr/>
              </p:nvSpPr>
              <p:spPr>
                <a:xfrm>
                  <a:off x="5971436" y="6922805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38" name="rc512">
                  <a:extLst>
                    <a:ext uri="{FF2B5EF4-FFF2-40B4-BE49-F238E27FC236}">
                      <a16:creationId xmlns:a16="http://schemas.microsoft.com/office/drawing/2014/main" id="{17B989F2-8597-8E0E-5785-C60A185A7153}"/>
                    </a:ext>
                  </a:extLst>
                </p:cNvPr>
                <p:cNvSpPr/>
                <p:nvPr/>
              </p:nvSpPr>
              <p:spPr>
                <a:xfrm>
                  <a:off x="5971436" y="6865202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39" name="rc513">
                  <a:extLst>
                    <a:ext uri="{FF2B5EF4-FFF2-40B4-BE49-F238E27FC236}">
                      <a16:creationId xmlns:a16="http://schemas.microsoft.com/office/drawing/2014/main" id="{43732404-FC00-B075-3F2F-CB63EFA3E301}"/>
                    </a:ext>
                  </a:extLst>
                </p:cNvPr>
                <p:cNvSpPr/>
                <p:nvPr/>
              </p:nvSpPr>
              <p:spPr>
                <a:xfrm>
                  <a:off x="5971436" y="6807600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40" name="rc514">
                  <a:extLst>
                    <a:ext uri="{FF2B5EF4-FFF2-40B4-BE49-F238E27FC236}">
                      <a16:creationId xmlns:a16="http://schemas.microsoft.com/office/drawing/2014/main" id="{6B75BD82-8617-B42F-8C05-C2832E239480}"/>
                    </a:ext>
                  </a:extLst>
                </p:cNvPr>
                <p:cNvSpPr/>
                <p:nvPr/>
              </p:nvSpPr>
              <p:spPr>
                <a:xfrm>
                  <a:off x="5971436" y="6749998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41" name="rc515">
                  <a:extLst>
                    <a:ext uri="{FF2B5EF4-FFF2-40B4-BE49-F238E27FC236}">
                      <a16:creationId xmlns:a16="http://schemas.microsoft.com/office/drawing/2014/main" id="{C21B85A8-0BD5-145C-3E93-DA3C48764C8E}"/>
                    </a:ext>
                  </a:extLst>
                </p:cNvPr>
                <p:cNvSpPr/>
                <p:nvPr/>
              </p:nvSpPr>
              <p:spPr>
                <a:xfrm>
                  <a:off x="5971436" y="6692396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42" name="rc516">
                  <a:extLst>
                    <a:ext uri="{FF2B5EF4-FFF2-40B4-BE49-F238E27FC236}">
                      <a16:creationId xmlns:a16="http://schemas.microsoft.com/office/drawing/2014/main" id="{BA4B4FE5-FE5F-7DA1-D32B-870ABA27355D}"/>
                    </a:ext>
                  </a:extLst>
                </p:cNvPr>
                <p:cNvSpPr/>
                <p:nvPr/>
              </p:nvSpPr>
              <p:spPr>
                <a:xfrm>
                  <a:off x="5971436" y="6634794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43" name="rc517">
                  <a:extLst>
                    <a:ext uri="{FF2B5EF4-FFF2-40B4-BE49-F238E27FC236}">
                      <a16:creationId xmlns:a16="http://schemas.microsoft.com/office/drawing/2014/main" id="{48B4E6C2-C49E-D31B-580D-92BBEAE004BC}"/>
                    </a:ext>
                  </a:extLst>
                </p:cNvPr>
                <p:cNvSpPr/>
                <p:nvPr/>
              </p:nvSpPr>
              <p:spPr>
                <a:xfrm>
                  <a:off x="5971436" y="6577191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44" name="rc518">
                  <a:extLst>
                    <a:ext uri="{FF2B5EF4-FFF2-40B4-BE49-F238E27FC236}">
                      <a16:creationId xmlns:a16="http://schemas.microsoft.com/office/drawing/2014/main" id="{E826A66B-EC3F-C3F4-F437-4AA73B96692A}"/>
                    </a:ext>
                  </a:extLst>
                </p:cNvPr>
                <p:cNvSpPr/>
                <p:nvPr/>
              </p:nvSpPr>
              <p:spPr>
                <a:xfrm>
                  <a:off x="5971436" y="6519589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45" name="rc519">
                  <a:extLst>
                    <a:ext uri="{FF2B5EF4-FFF2-40B4-BE49-F238E27FC236}">
                      <a16:creationId xmlns:a16="http://schemas.microsoft.com/office/drawing/2014/main" id="{870E7164-0729-48DB-A7E9-B2532103A091}"/>
                    </a:ext>
                  </a:extLst>
                </p:cNvPr>
                <p:cNvSpPr/>
                <p:nvPr/>
              </p:nvSpPr>
              <p:spPr>
                <a:xfrm>
                  <a:off x="5971436" y="6461987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46" name="rc520">
                  <a:extLst>
                    <a:ext uri="{FF2B5EF4-FFF2-40B4-BE49-F238E27FC236}">
                      <a16:creationId xmlns:a16="http://schemas.microsoft.com/office/drawing/2014/main" id="{D46897DC-E655-D218-3D6C-45584FB755FD}"/>
                    </a:ext>
                  </a:extLst>
                </p:cNvPr>
                <p:cNvSpPr/>
                <p:nvPr/>
              </p:nvSpPr>
              <p:spPr>
                <a:xfrm>
                  <a:off x="5971436" y="6404385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47" name="rc521">
                  <a:extLst>
                    <a:ext uri="{FF2B5EF4-FFF2-40B4-BE49-F238E27FC236}">
                      <a16:creationId xmlns:a16="http://schemas.microsoft.com/office/drawing/2014/main" id="{122257FB-C3A5-A435-37E8-6F8BA24E6EE8}"/>
                    </a:ext>
                  </a:extLst>
                </p:cNvPr>
                <p:cNvSpPr/>
                <p:nvPr/>
              </p:nvSpPr>
              <p:spPr>
                <a:xfrm>
                  <a:off x="5971436" y="6346782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48" name="rc522">
                  <a:extLst>
                    <a:ext uri="{FF2B5EF4-FFF2-40B4-BE49-F238E27FC236}">
                      <a16:creationId xmlns:a16="http://schemas.microsoft.com/office/drawing/2014/main" id="{82DACCB1-5B66-3B97-1672-26615027D295}"/>
                    </a:ext>
                  </a:extLst>
                </p:cNvPr>
                <p:cNvSpPr/>
                <p:nvPr/>
              </p:nvSpPr>
              <p:spPr>
                <a:xfrm>
                  <a:off x="5971436" y="6289180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49" name="rc523">
                  <a:extLst>
                    <a:ext uri="{FF2B5EF4-FFF2-40B4-BE49-F238E27FC236}">
                      <a16:creationId xmlns:a16="http://schemas.microsoft.com/office/drawing/2014/main" id="{B42C23E0-DF9E-F793-F9B2-152B51BF988F}"/>
                    </a:ext>
                  </a:extLst>
                </p:cNvPr>
                <p:cNvSpPr/>
                <p:nvPr/>
              </p:nvSpPr>
              <p:spPr>
                <a:xfrm>
                  <a:off x="5971436" y="6231578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50" name="rc524">
                  <a:extLst>
                    <a:ext uri="{FF2B5EF4-FFF2-40B4-BE49-F238E27FC236}">
                      <a16:creationId xmlns:a16="http://schemas.microsoft.com/office/drawing/2014/main" id="{AC265EC0-231C-9B71-B8E7-9278E3AF71E4}"/>
                    </a:ext>
                  </a:extLst>
                </p:cNvPr>
                <p:cNvSpPr/>
                <p:nvPr/>
              </p:nvSpPr>
              <p:spPr>
                <a:xfrm>
                  <a:off x="5971436" y="6173976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51" name="rc525">
                  <a:extLst>
                    <a:ext uri="{FF2B5EF4-FFF2-40B4-BE49-F238E27FC236}">
                      <a16:creationId xmlns:a16="http://schemas.microsoft.com/office/drawing/2014/main" id="{74C0B421-6FB0-992F-8DA2-4DBE144FE423}"/>
                    </a:ext>
                  </a:extLst>
                </p:cNvPr>
                <p:cNvSpPr/>
                <p:nvPr/>
              </p:nvSpPr>
              <p:spPr>
                <a:xfrm>
                  <a:off x="5971436" y="6116373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52" name="rc526">
                  <a:extLst>
                    <a:ext uri="{FF2B5EF4-FFF2-40B4-BE49-F238E27FC236}">
                      <a16:creationId xmlns:a16="http://schemas.microsoft.com/office/drawing/2014/main" id="{A5E59590-C36B-1B93-FC2E-CBF4E1075AA8}"/>
                    </a:ext>
                  </a:extLst>
                </p:cNvPr>
                <p:cNvSpPr/>
                <p:nvPr/>
              </p:nvSpPr>
              <p:spPr>
                <a:xfrm>
                  <a:off x="5971436" y="6058771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53" name="rc527">
                  <a:extLst>
                    <a:ext uri="{FF2B5EF4-FFF2-40B4-BE49-F238E27FC236}">
                      <a16:creationId xmlns:a16="http://schemas.microsoft.com/office/drawing/2014/main" id="{50A9FFE8-57C0-5068-C765-33BC5F4470A9}"/>
                    </a:ext>
                  </a:extLst>
                </p:cNvPr>
                <p:cNvSpPr/>
                <p:nvPr/>
              </p:nvSpPr>
              <p:spPr>
                <a:xfrm>
                  <a:off x="5971436" y="6001169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54" name="rc528">
                  <a:extLst>
                    <a:ext uri="{FF2B5EF4-FFF2-40B4-BE49-F238E27FC236}">
                      <a16:creationId xmlns:a16="http://schemas.microsoft.com/office/drawing/2014/main" id="{31B4EC2F-DAC6-EA11-8526-BB085BA3C7E7}"/>
                    </a:ext>
                  </a:extLst>
                </p:cNvPr>
                <p:cNvSpPr/>
                <p:nvPr/>
              </p:nvSpPr>
              <p:spPr>
                <a:xfrm>
                  <a:off x="5971436" y="5943567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55" name="rc529">
                  <a:extLst>
                    <a:ext uri="{FF2B5EF4-FFF2-40B4-BE49-F238E27FC236}">
                      <a16:creationId xmlns:a16="http://schemas.microsoft.com/office/drawing/2014/main" id="{B2DFDA1B-904E-19B8-09D3-93743EB4898E}"/>
                    </a:ext>
                  </a:extLst>
                </p:cNvPr>
                <p:cNvSpPr/>
                <p:nvPr/>
              </p:nvSpPr>
              <p:spPr>
                <a:xfrm>
                  <a:off x="5971436" y="5885964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56" name="rc530">
                  <a:extLst>
                    <a:ext uri="{FF2B5EF4-FFF2-40B4-BE49-F238E27FC236}">
                      <a16:creationId xmlns:a16="http://schemas.microsoft.com/office/drawing/2014/main" id="{56D76777-78C0-DA23-1A48-347C83A51328}"/>
                    </a:ext>
                  </a:extLst>
                </p:cNvPr>
                <p:cNvSpPr/>
                <p:nvPr/>
              </p:nvSpPr>
              <p:spPr>
                <a:xfrm>
                  <a:off x="5971436" y="5828362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57" name="rc531">
                  <a:extLst>
                    <a:ext uri="{FF2B5EF4-FFF2-40B4-BE49-F238E27FC236}">
                      <a16:creationId xmlns:a16="http://schemas.microsoft.com/office/drawing/2014/main" id="{0F3212BE-2AAE-E411-643D-B0D51E69D15E}"/>
                    </a:ext>
                  </a:extLst>
                </p:cNvPr>
                <p:cNvSpPr/>
                <p:nvPr/>
              </p:nvSpPr>
              <p:spPr>
                <a:xfrm>
                  <a:off x="5971436" y="5770760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58" name="rc532">
                  <a:extLst>
                    <a:ext uri="{FF2B5EF4-FFF2-40B4-BE49-F238E27FC236}">
                      <a16:creationId xmlns:a16="http://schemas.microsoft.com/office/drawing/2014/main" id="{C7313CA1-140C-F21D-055F-086C76AA4B55}"/>
                    </a:ext>
                  </a:extLst>
                </p:cNvPr>
                <p:cNvSpPr/>
                <p:nvPr/>
              </p:nvSpPr>
              <p:spPr>
                <a:xfrm>
                  <a:off x="5971436" y="5713158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59" name="rc533">
                  <a:extLst>
                    <a:ext uri="{FF2B5EF4-FFF2-40B4-BE49-F238E27FC236}">
                      <a16:creationId xmlns:a16="http://schemas.microsoft.com/office/drawing/2014/main" id="{A5131D79-E026-27A7-57A5-36BD3082C6A7}"/>
                    </a:ext>
                  </a:extLst>
                </p:cNvPr>
                <p:cNvSpPr/>
                <p:nvPr/>
              </p:nvSpPr>
              <p:spPr>
                <a:xfrm>
                  <a:off x="5971436" y="5655555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60" name="rc534">
                  <a:extLst>
                    <a:ext uri="{FF2B5EF4-FFF2-40B4-BE49-F238E27FC236}">
                      <a16:creationId xmlns:a16="http://schemas.microsoft.com/office/drawing/2014/main" id="{91485EC1-FD7F-23CC-0CF8-1D7BD0289517}"/>
                    </a:ext>
                  </a:extLst>
                </p:cNvPr>
                <p:cNvSpPr/>
                <p:nvPr/>
              </p:nvSpPr>
              <p:spPr>
                <a:xfrm>
                  <a:off x="5971436" y="5597953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61" name="rc535">
                  <a:extLst>
                    <a:ext uri="{FF2B5EF4-FFF2-40B4-BE49-F238E27FC236}">
                      <a16:creationId xmlns:a16="http://schemas.microsoft.com/office/drawing/2014/main" id="{E74FD18B-8481-657D-C818-F6702D1DF755}"/>
                    </a:ext>
                  </a:extLst>
                </p:cNvPr>
                <p:cNvSpPr/>
                <p:nvPr/>
              </p:nvSpPr>
              <p:spPr>
                <a:xfrm>
                  <a:off x="5971436" y="5540351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62" name="rc536">
                  <a:extLst>
                    <a:ext uri="{FF2B5EF4-FFF2-40B4-BE49-F238E27FC236}">
                      <a16:creationId xmlns:a16="http://schemas.microsoft.com/office/drawing/2014/main" id="{0FEFEB11-671F-19DB-6D0A-00FF5EB22BD6}"/>
                    </a:ext>
                  </a:extLst>
                </p:cNvPr>
                <p:cNvSpPr/>
                <p:nvPr/>
              </p:nvSpPr>
              <p:spPr>
                <a:xfrm>
                  <a:off x="5971436" y="5482749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63" name="rc537">
                  <a:extLst>
                    <a:ext uri="{FF2B5EF4-FFF2-40B4-BE49-F238E27FC236}">
                      <a16:creationId xmlns:a16="http://schemas.microsoft.com/office/drawing/2014/main" id="{DCECE2AD-1030-1BC3-923B-C334152E071A}"/>
                    </a:ext>
                  </a:extLst>
                </p:cNvPr>
                <p:cNvSpPr/>
                <p:nvPr/>
              </p:nvSpPr>
              <p:spPr>
                <a:xfrm>
                  <a:off x="5971436" y="5425146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64" name="rc538">
                  <a:extLst>
                    <a:ext uri="{FF2B5EF4-FFF2-40B4-BE49-F238E27FC236}">
                      <a16:creationId xmlns:a16="http://schemas.microsoft.com/office/drawing/2014/main" id="{B8223A0A-66C9-C652-D30C-D72042FC831A}"/>
                    </a:ext>
                  </a:extLst>
                </p:cNvPr>
                <p:cNvSpPr/>
                <p:nvPr/>
              </p:nvSpPr>
              <p:spPr>
                <a:xfrm>
                  <a:off x="5971436" y="5367544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65" name="rc539">
                  <a:extLst>
                    <a:ext uri="{FF2B5EF4-FFF2-40B4-BE49-F238E27FC236}">
                      <a16:creationId xmlns:a16="http://schemas.microsoft.com/office/drawing/2014/main" id="{BC419120-41DE-DDBB-F0EB-2D916EB226BB}"/>
                    </a:ext>
                  </a:extLst>
                </p:cNvPr>
                <p:cNvSpPr/>
                <p:nvPr/>
              </p:nvSpPr>
              <p:spPr>
                <a:xfrm>
                  <a:off x="5971436" y="5309942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66" name="rc540">
                  <a:extLst>
                    <a:ext uri="{FF2B5EF4-FFF2-40B4-BE49-F238E27FC236}">
                      <a16:creationId xmlns:a16="http://schemas.microsoft.com/office/drawing/2014/main" id="{A9375C4F-841F-022C-0BAC-DD4B8EACDE28}"/>
                    </a:ext>
                  </a:extLst>
                </p:cNvPr>
                <p:cNvSpPr/>
                <p:nvPr/>
              </p:nvSpPr>
              <p:spPr>
                <a:xfrm>
                  <a:off x="5971436" y="5252340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67" name="rc541">
                  <a:extLst>
                    <a:ext uri="{FF2B5EF4-FFF2-40B4-BE49-F238E27FC236}">
                      <a16:creationId xmlns:a16="http://schemas.microsoft.com/office/drawing/2014/main" id="{CF6A28FC-4351-249E-157E-2E1B205D8B55}"/>
                    </a:ext>
                  </a:extLst>
                </p:cNvPr>
                <p:cNvSpPr/>
                <p:nvPr/>
              </p:nvSpPr>
              <p:spPr>
                <a:xfrm>
                  <a:off x="5971436" y="5194737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68" name="rc542">
                  <a:extLst>
                    <a:ext uri="{FF2B5EF4-FFF2-40B4-BE49-F238E27FC236}">
                      <a16:creationId xmlns:a16="http://schemas.microsoft.com/office/drawing/2014/main" id="{70165112-EE91-EDCB-D18D-ED9BFB25C3DE}"/>
                    </a:ext>
                  </a:extLst>
                </p:cNvPr>
                <p:cNvSpPr/>
                <p:nvPr/>
              </p:nvSpPr>
              <p:spPr>
                <a:xfrm>
                  <a:off x="5971436" y="5137135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69" name="rc543">
                  <a:extLst>
                    <a:ext uri="{FF2B5EF4-FFF2-40B4-BE49-F238E27FC236}">
                      <a16:creationId xmlns:a16="http://schemas.microsoft.com/office/drawing/2014/main" id="{495762AC-A64F-EF6E-DB3B-96931E7CC084}"/>
                    </a:ext>
                  </a:extLst>
                </p:cNvPr>
                <p:cNvSpPr/>
                <p:nvPr/>
              </p:nvSpPr>
              <p:spPr>
                <a:xfrm>
                  <a:off x="5971436" y="5079533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70" name="rc544">
                  <a:extLst>
                    <a:ext uri="{FF2B5EF4-FFF2-40B4-BE49-F238E27FC236}">
                      <a16:creationId xmlns:a16="http://schemas.microsoft.com/office/drawing/2014/main" id="{BE56D2CA-4903-78AA-D138-BC0E150A955C}"/>
                    </a:ext>
                  </a:extLst>
                </p:cNvPr>
                <p:cNvSpPr/>
                <p:nvPr/>
              </p:nvSpPr>
              <p:spPr>
                <a:xfrm>
                  <a:off x="5971436" y="5021931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71" name="rc545">
                  <a:extLst>
                    <a:ext uri="{FF2B5EF4-FFF2-40B4-BE49-F238E27FC236}">
                      <a16:creationId xmlns:a16="http://schemas.microsoft.com/office/drawing/2014/main" id="{EBE5051E-A71C-60BA-0DE5-732161941527}"/>
                    </a:ext>
                  </a:extLst>
                </p:cNvPr>
                <p:cNvSpPr/>
                <p:nvPr/>
              </p:nvSpPr>
              <p:spPr>
                <a:xfrm>
                  <a:off x="5971436" y="4964329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72" name="rc546">
                  <a:extLst>
                    <a:ext uri="{FF2B5EF4-FFF2-40B4-BE49-F238E27FC236}">
                      <a16:creationId xmlns:a16="http://schemas.microsoft.com/office/drawing/2014/main" id="{FF4ED7E5-ABC6-CE5A-0ABD-6600EA847614}"/>
                    </a:ext>
                  </a:extLst>
                </p:cNvPr>
                <p:cNvSpPr/>
                <p:nvPr/>
              </p:nvSpPr>
              <p:spPr>
                <a:xfrm>
                  <a:off x="5971436" y="4906726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73" name="rc547">
                  <a:extLst>
                    <a:ext uri="{FF2B5EF4-FFF2-40B4-BE49-F238E27FC236}">
                      <a16:creationId xmlns:a16="http://schemas.microsoft.com/office/drawing/2014/main" id="{293FE231-F38F-2475-A00E-E0FD70A28A62}"/>
                    </a:ext>
                  </a:extLst>
                </p:cNvPr>
                <p:cNvSpPr/>
                <p:nvPr/>
              </p:nvSpPr>
              <p:spPr>
                <a:xfrm>
                  <a:off x="5971436" y="4849124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74" name="rc548">
                  <a:extLst>
                    <a:ext uri="{FF2B5EF4-FFF2-40B4-BE49-F238E27FC236}">
                      <a16:creationId xmlns:a16="http://schemas.microsoft.com/office/drawing/2014/main" id="{E64FB973-E67A-4C26-B6BE-543CDAF85D83}"/>
                    </a:ext>
                  </a:extLst>
                </p:cNvPr>
                <p:cNvSpPr/>
                <p:nvPr/>
              </p:nvSpPr>
              <p:spPr>
                <a:xfrm>
                  <a:off x="5971436" y="4791522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75" name="rc549">
                  <a:extLst>
                    <a:ext uri="{FF2B5EF4-FFF2-40B4-BE49-F238E27FC236}">
                      <a16:creationId xmlns:a16="http://schemas.microsoft.com/office/drawing/2014/main" id="{B4D17CA0-36BB-2098-8670-F27D5B65DF91}"/>
                    </a:ext>
                  </a:extLst>
                </p:cNvPr>
                <p:cNvSpPr/>
                <p:nvPr/>
              </p:nvSpPr>
              <p:spPr>
                <a:xfrm>
                  <a:off x="5971436" y="4733920"/>
                  <a:ext cx="326495" cy="57602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76" name="rc550">
                  <a:extLst>
                    <a:ext uri="{FF2B5EF4-FFF2-40B4-BE49-F238E27FC236}">
                      <a16:creationId xmlns:a16="http://schemas.microsoft.com/office/drawing/2014/main" id="{D4E170E9-609D-B3AF-842F-3FF79A4DCDDC}"/>
                    </a:ext>
                  </a:extLst>
                </p:cNvPr>
                <p:cNvSpPr/>
                <p:nvPr/>
              </p:nvSpPr>
              <p:spPr>
                <a:xfrm>
                  <a:off x="5971436" y="4676317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77" name="rc551">
                  <a:extLst>
                    <a:ext uri="{FF2B5EF4-FFF2-40B4-BE49-F238E27FC236}">
                      <a16:creationId xmlns:a16="http://schemas.microsoft.com/office/drawing/2014/main" id="{41420A5D-4157-FD42-4B87-DB677F403981}"/>
                    </a:ext>
                  </a:extLst>
                </p:cNvPr>
                <p:cNvSpPr/>
                <p:nvPr/>
              </p:nvSpPr>
              <p:spPr>
                <a:xfrm>
                  <a:off x="5971436" y="4618715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78" name="rc552">
                  <a:extLst>
                    <a:ext uri="{FF2B5EF4-FFF2-40B4-BE49-F238E27FC236}">
                      <a16:creationId xmlns:a16="http://schemas.microsoft.com/office/drawing/2014/main" id="{78B7F81B-3B8F-27E7-15C3-1A856F33C263}"/>
                    </a:ext>
                  </a:extLst>
                </p:cNvPr>
                <p:cNvSpPr/>
                <p:nvPr/>
              </p:nvSpPr>
              <p:spPr>
                <a:xfrm>
                  <a:off x="5971436" y="4561113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79" name="rc553">
                  <a:extLst>
                    <a:ext uri="{FF2B5EF4-FFF2-40B4-BE49-F238E27FC236}">
                      <a16:creationId xmlns:a16="http://schemas.microsoft.com/office/drawing/2014/main" id="{1642B96F-9758-6421-4C28-481E08C6FF44}"/>
                    </a:ext>
                  </a:extLst>
                </p:cNvPr>
                <p:cNvSpPr/>
                <p:nvPr/>
              </p:nvSpPr>
              <p:spPr>
                <a:xfrm>
                  <a:off x="5971436" y="4503511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80" name="rc554">
                  <a:extLst>
                    <a:ext uri="{FF2B5EF4-FFF2-40B4-BE49-F238E27FC236}">
                      <a16:creationId xmlns:a16="http://schemas.microsoft.com/office/drawing/2014/main" id="{A3F0EE53-85A5-F94F-2F8C-2BD6F3B9550A}"/>
                    </a:ext>
                  </a:extLst>
                </p:cNvPr>
                <p:cNvSpPr/>
                <p:nvPr/>
              </p:nvSpPr>
              <p:spPr>
                <a:xfrm>
                  <a:off x="5971436" y="4445908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81" name="rc555">
                  <a:extLst>
                    <a:ext uri="{FF2B5EF4-FFF2-40B4-BE49-F238E27FC236}">
                      <a16:creationId xmlns:a16="http://schemas.microsoft.com/office/drawing/2014/main" id="{9A742320-42BA-CA09-AF8A-82CDDD8F0BEB}"/>
                    </a:ext>
                  </a:extLst>
                </p:cNvPr>
                <p:cNvSpPr/>
                <p:nvPr/>
              </p:nvSpPr>
              <p:spPr>
                <a:xfrm>
                  <a:off x="5971436" y="4388306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82" name="rc556">
                  <a:extLst>
                    <a:ext uri="{FF2B5EF4-FFF2-40B4-BE49-F238E27FC236}">
                      <a16:creationId xmlns:a16="http://schemas.microsoft.com/office/drawing/2014/main" id="{5B64AF75-89EC-C1D2-6E37-D0A4A64E2DF4}"/>
                    </a:ext>
                  </a:extLst>
                </p:cNvPr>
                <p:cNvSpPr/>
                <p:nvPr/>
              </p:nvSpPr>
              <p:spPr>
                <a:xfrm>
                  <a:off x="5971436" y="4330704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83" name="rc557">
                  <a:extLst>
                    <a:ext uri="{FF2B5EF4-FFF2-40B4-BE49-F238E27FC236}">
                      <a16:creationId xmlns:a16="http://schemas.microsoft.com/office/drawing/2014/main" id="{056F4D94-E9A2-C3C9-B532-E4F09913275A}"/>
                    </a:ext>
                  </a:extLst>
                </p:cNvPr>
                <p:cNvSpPr/>
                <p:nvPr/>
              </p:nvSpPr>
              <p:spPr>
                <a:xfrm>
                  <a:off x="5971436" y="4273102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84" name="rc558">
                  <a:extLst>
                    <a:ext uri="{FF2B5EF4-FFF2-40B4-BE49-F238E27FC236}">
                      <a16:creationId xmlns:a16="http://schemas.microsoft.com/office/drawing/2014/main" id="{E8836BC8-A2F0-8E91-1C00-0C8B4CC89586}"/>
                    </a:ext>
                  </a:extLst>
                </p:cNvPr>
                <p:cNvSpPr/>
                <p:nvPr/>
              </p:nvSpPr>
              <p:spPr>
                <a:xfrm>
                  <a:off x="5971436" y="4215499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85" name="rc559">
                  <a:extLst>
                    <a:ext uri="{FF2B5EF4-FFF2-40B4-BE49-F238E27FC236}">
                      <a16:creationId xmlns:a16="http://schemas.microsoft.com/office/drawing/2014/main" id="{C76E8630-18E5-9B2E-8CF0-4B93DB0264AC}"/>
                    </a:ext>
                  </a:extLst>
                </p:cNvPr>
                <p:cNvSpPr/>
                <p:nvPr/>
              </p:nvSpPr>
              <p:spPr>
                <a:xfrm>
                  <a:off x="5971436" y="4157897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86" name="rc560">
                  <a:extLst>
                    <a:ext uri="{FF2B5EF4-FFF2-40B4-BE49-F238E27FC236}">
                      <a16:creationId xmlns:a16="http://schemas.microsoft.com/office/drawing/2014/main" id="{9AB85016-AC11-C268-5ED5-C45E74356848}"/>
                    </a:ext>
                  </a:extLst>
                </p:cNvPr>
                <p:cNvSpPr/>
                <p:nvPr/>
              </p:nvSpPr>
              <p:spPr>
                <a:xfrm>
                  <a:off x="5971436" y="4100295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87" name="rc561">
                  <a:extLst>
                    <a:ext uri="{FF2B5EF4-FFF2-40B4-BE49-F238E27FC236}">
                      <a16:creationId xmlns:a16="http://schemas.microsoft.com/office/drawing/2014/main" id="{D9657B35-8CC7-83A3-9956-B86C4D9C6EA0}"/>
                    </a:ext>
                  </a:extLst>
                </p:cNvPr>
                <p:cNvSpPr/>
                <p:nvPr/>
              </p:nvSpPr>
              <p:spPr>
                <a:xfrm>
                  <a:off x="5971436" y="4042693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88" name="rc562">
                  <a:extLst>
                    <a:ext uri="{FF2B5EF4-FFF2-40B4-BE49-F238E27FC236}">
                      <a16:creationId xmlns:a16="http://schemas.microsoft.com/office/drawing/2014/main" id="{13FAA676-0E1A-4327-E404-3C26FBF888B4}"/>
                    </a:ext>
                  </a:extLst>
                </p:cNvPr>
                <p:cNvSpPr/>
                <p:nvPr/>
              </p:nvSpPr>
              <p:spPr>
                <a:xfrm>
                  <a:off x="5971436" y="3985090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89" name="rc563">
                  <a:extLst>
                    <a:ext uri="{FF2B5EF4-FFF2-40B4-BE49-F238E27FC236}">
                      <a16:creationId xmlns:a16="http://schemas.microsoft.com/office/drawing/2014/main" id="{4E8A07B7-4D80-F1BF-68FE-FE89C0F5327B}"/>
                    </a:ext>
                  </a:extLst>
                </p:cNvPr>
                <p:cNvSpPr/>
                <p:nvPr/>
              </p:nvSpPr>
              <p:spPr>
                <a:xfrm>
                  <a:off x="5971436" y="3927488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90" name="rc564">
                  <a:extLst>
                    <a:ext uri="{FF2B5EF4-FFF2-40B4-BE49-F238E27FC236}">
                      <a16:creationId xmlns:a16="http://schemas.microsoft.com/office/drawing/2014/main" id="{8F133238-5476-5CE1-5D46-F903E750D6BB}"/>
                    </a:ext>
                  </a:extLst>
                </p:cNvPr>
                <p:cNvSpPr/>
                <p:nvPr/>
              </p:nvSpPr>
              <p:spPr>
                <a:xfrm>
                  <a:off x="5971436" y="3869886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91" name="rc565">
                  <a:extLst>
                    <a:ext uri="{FF2B5EF4-FFF2-40B4-BE49-F238E27FC236}">
                      <a16:creationId xmlns:a16="http://schemas.microsoft.com/office/drawing/2014/main" id="{53E26AA4-707D-B63C-ABBE-BC1D4512A077}"/>
                    </a:ext>
                  </a:extLst>
                </p:cNvPr>
                <p:cNvSpPr/>
                <p:nvPr/>
              </p:nvSpPr>
              <p:spPr>
                <a:xfrm>
                  <a:off x="5971436" y="3812284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92" name="rc566">
                  <a:extLst>
                    <a:ext uri="{FF2B5EF4-FFF2-40B4-BE49-F238E27FC236}">
                      <a16:creationId xmlns:a16="http://schemas.microsoft.com/office/drawing/2014/main" id="{844AD88B-5E2F-8D8A-736D-FBAB98AABDD9}"/>
                    </a:ext>
                  </a:extLst>
                </p:cNvPr>
                <p:cNvSpPr/>
                <p:nvPr/>
              </p:nvSpPr>
              <p:spPr>
                <a:xfrm>
                  <a:off x="5971436" y="3754681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93" name="rc567">
                  <a:extLst>
                    <a:ext uri="{FF2B5EF4-FFF2-40B4-BE49-F238E27FC236}">
                      <a16:creationId xmlns:a16="http://schemas.microsoft.com/office/drawing/2014/main" id="{B73D2852-997D-CC4F-FAC1-EC4596156668}"/>
                    </a:ext>
                  </a:extLst>
                </p:cNvPr>
                <p:cNvSpPr/>
                <p:nvPr/>
              </p:nvSpPr>
              <p:spPr>
                <a:xfrm>
                  <a:off x="5971436" y="3697079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94" name="rc568">
                  <a:extLst>
                    <a:ext uri="{FF2B5EF4-FFF2-40B4-BE49-F238E27FC236}">
                      <a16:creationId xmlns:a16="http://schemas.microsoft.com/office/drawing/2014/main" id="{559B1BEA-C763-5323-993D-32F5A267F95A}"/>
                    </a:ext>
                  </a:extLst>
                </p:cNvPr>
                <p:cNvSpPr/>
                <p:nvPr/>
              </p:nvSpPr>
              <p:spPr>
                <a:xfrm>
                  <a:off x="5971436" y="3639477"/>
                  <a:ext cx="326495" cy="57602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95" name="rc569">
                  <a:extLst>
                    <a:ext uri="{FF2B5EF4-FFF2-40B4-BE49-F238E27FC236}">
                      <a16:creationId xmlns:a16="http://schemas.microsoft.com/office/drawing/2014/main" id="{165DB24C-7EB9-0B0D-5DC3-FDB3DEB2915D}"/>
                    </a:ext>
                  </a:extLst>
                </p:cNvPr>
                <p:cNvSpPr/>
                <p:nvPr/>
              </p:nvSpPr>
              <p:spPr>
                <a:xfrm>
                  <a:off x="5971436" y="3581875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96" name="rc570">
                  <a:extLst>
                    <a:ext uri="{FF2B5EF4-FFF2-40B4-BE49-F238E27FC236}">
                      <a16:creationId xmlns:a16="http://schemas.microsoft.com/office/drawing/2014/main" id="{20446997-10E4-7DF0-3B5D-D839AB5BAA2D}"/>
                    </a:ext>
                  </a:extLst>
                </p:cNvPr>
                <p:cNvSpPr/>
                <p:nvPr/>
              </p:nvSpPr>
              <p:spPr>
                <a:xfrm>
                  <a:off x="5971436" y="3524272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97" name="rc571">
                  <a:extLst>
                    <a:ext uri="{FF2B5EF4-FFF2-40B4-BE49-F238E27FC236}">
                      <a16:creationId xmlns:a16="http://schemas.microsoft.com/office/drawing/2014/main" id="{41FC20DA-CF78-1C2F-F3B6-2D9C8C95B291}"/>
                    </a:ext>
                  </a:extLst>
                </p:cNvPr>
                <p:cNvSpPr/>
                <p:nvPr/>
              </p:nvSpPr>
              <p:spPr>
                <a:xfrm>
                  <a:off x="5971436" y="3466670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98" name="rc572">
                  <a:extLst>
                    <a:ext uri="{FF2B5EF4-FFF2-40B4-BE49-F238E27FC236}">
                      <a16:creationId xmlns:a16="http://schemas.microsoft.com/office/drawing/2014/main" id="{BB8FC1BC-CA11-0E41-E149-68792F0BDE96}"/>
                    </a:ext>
                  </a:extLst>
                </p:cNvPr>
                <p:cNvSpPr/>
                <p:nvPr/>
              </p:nvSpPr>
              <p:spPr>
                <a:xfrm>
                  <a:off x="5971436" y="3409068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599" name="rc573">
                  <a:extLst>
                    <a:ext uri="{FF2B5EF4-FFF2-40B4-BE49-F238E27FC236}">
                      <a16:creationId xmlns:a16="http://schemas.microsoft.com/office/drawing/2014/main" id="{E76FF06F-C05F-E077-9543-BC199A9080CE}"/>
                    </a:ext>
                  </a:extLst>
                </p:cNvPr>
                <p:cNvSpPr/>
                <p:nvPr/>
              </p:nvSpPr>
              <p:spPr>
                <a:xfrm>
                  <a:off x="5971436" y="3351466"/>
                  <a:ext cx="326495" cy="57602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00" name="rc574">
                  <a:extLst>
                    <a:ext uri="{FF2B5EF4-FFF2-40B4-BE49-F238E27FC236}">
                      <a16:creationId xmlns:a16="http://schemas.microsoft.com/office/drawing/2014/main" id="{0A1312D5-30FF-3BA2-B4C4-C1AF8656CA8B}"/>
                    </a:ext>
                  </a:extLst>
                </p:cNvPr>
                <p:cNvSpPr/>
                <p:nvPr/>
              </p:nvSpPr>
              <p:spPr>
                <a:xfrm>
                  <a:off x="5971436" y="3293864"/>
                  <a:ext cx="326495" cy="57602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01" name="rc575">
                  <a:extLst>
                    <a:ext uri="{FF2B5EF4-FFF2-40B4-BE49-F238E27FC236}">
                      <a16:creationId xmlns:a16="http://schemas.microsoft.com/office/drawing/2014/main" id="{ED2719D4-3F47-84DD-0FC1-4D609ECDF946}"/>
                    </a:ext>
                  </a:extLst>
                </p:cNvPr>
                <p:cNvSpPr/>
                <p:nvPr/>
              </p:nvSpPr>
              <p:spPr>
                <a:xfrm>
                  <a:off x="5971436" y="3236261"/>
                  <a:ext cx="326495" cy="57602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02" name="rc576">
                  <a:extLst>
                    <a:ext uri="{FF2B5EF4-FFF2-40B4-BE49-F238E27FC236}">
                      <a16:creationId xmlns:a16="http://schemas.microsoft.com/office/drawing/2014/main" id="{077CCAB3-3BF4-8619-D5FE-02ADD3C6B76D}"/>
                    </a:ext>
                  </a:extLst>
                </p:cNvPr>
                <p:cNvSpPr/>
                <p:nvPr/>
              </p:nvSpPr>
              <p:spPr>
                <a:xfrm>
                  <a:off x="5971436" y="3178659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03" name="rc577">
                  <a:extLst>
                    <a:ext uri="{FF2B5EF4-FFF2-40B4-BE49-F238E27FC236}">
                      <a16:creationId xmlns:a16="http://schemas.microsoft.com/office/drawing/2014/main" id="{FEF78A91-3EBD-329B-E4D9-8535E337EAFA}"/>
                    </a:ext>
                  </a:extLst>
                </p:cNvPr>
                <p:cNvSpPr/>
                <p:nvPr/>
              </p:nvSpPr>
              <p:spPr>
                <a:xfrm>
                  <a:off x="5971436" y="3121057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04" name="rc578">
                  <a:extLst>
                    <a:ext uri="{FF2B5EF4-FFF2-40B4-BE49-F238E27FC236}">
                      <a16:creationId xmlns:a16="http://schemas.microsoft.com/office/drawing/2014/main" id="{64D49315-40E9-9B0E-278C-8090F540E8F2}"/>
                    </a:ext>
                  </a:extLst>
                </p:cNvPr>
                <p:cNvSpPr/>
                <p:nvPr/>
              </p:nvSpPr>
              <p:spPr>
                <a:xfrm>
                  <a:off x="5971436" y="3063455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05" name="rc579">
                  <a:extLst>
                    <a:ext uri="{FF2B5EF4-FFF2-40B4-BE49-F238E27FC236}">
                      <a16:creationId xmlns:a16="http://schemas.microsoft.com/office/drawing/2014/main" id="{00D92548-DF4C-461B-D42F-1685DA2BF19A}"/>
                    </a:ext>
                  </a:extLst>
                </p:cNvPr>
                <p:cNvSpPr/>
                <p:nvPr/>
              </p:nvSpPr>
              <p:spPr>
                <a:xfrm>
                  <a:off x="5971436" y="3005852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06" name="rc580">
                  <a:extLst>
                    <a:ext uri="{FF2B5EF4-FFF2-40B4-BE49-F238E27FC236}">
                      <a16:creationId xmlns:a16="http://schemas.microsoft.com/office/drawing/2014/main" id="{50F0A066-CED4-30B6-1221-D5630E9B6281}"/>
                    </a:ext>
                  </a:extLst>
                </p:cNvPr>
                <p:cNvSpPr/>
                <p:nvPr/>
              </p:nvSpPr>
              <p:spPr>
                <a:xfrm>
                  <a:off x="5971436" y="2948250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07" name="rc581">
                  <a:extLst>
                    <a:ext uri="{FF2B5EF4-FFF2-40B4-BE49-F238E27FC236}">
                      <a16:creationId xmlns:a16="http://schemas.microsoft.com/office/drawing/2014/main" id="{2810808F-48E1-D8D7-9638-789AE5A1A01E}"/>
                    </a:ext>
                  </a:extLst>
                </p:cNvPr>
                <p:cNvSpPr/>
                <p:nvPr/>
              </p:nvSpPr>
              <p:spPr>
                <a:xfrm>
                  <a:off x="5971436" y="2890648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08" name="rc582">
                  <a:extLst>
                    <a:ext uri="{FF2B5EF4-FFF2-40B4-BE49-F238E27FC236}">
                      <a16:creationId xmlns:a16="http://schemas.microsoft.com/office/drawing/2014/main" id="{597EF65F-6851-8170-8A87-47506D06E76C}"/>
                    </a:ext>
                  </a:extLst>
                </p:cNvPr>
                <p:cNvSpPr/>
                <p:nvPr/>
              </p:nvSpPr>
              <p:spPr>
                <a:xfrm>
                  <a:off x="5971436" y="2833046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09" name="rc583">
                  <a:extLst>
                    <a:ext uri="{FF2B5EF4-FFF2-40B4-BE49-F238E27FC236}">
                      <a16:creationId xmlns:a16="http://schemas.microsoft.com/office/drawing/2014/main" id="{6F2C491F-7035-CADA-1958-5B5E71730AEE}"/>
                    </a:ext>
                  </a:extLst>
                </p:cNvPr>
                <p:cNvSpPr/>
                <p:nvPr/>
              </p:nvSpPr>
              <p:spPr>
                <a:xfrm>
                  <a:off x="5971436" y="2775443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10" name="rc584">
                  <a:extLst>
                    <a:ext uri="{FF2B5EF4-FFF2-40B4-BE49-F238E27FC236}">
                      <a16:creationId xmlns:a16="http://schemas.microsoft.com/office/drawing/2014/main" id="{7DE9F931-648D-02B4-5B7C-A6AAF3699F5C}"/>
                    </a:ext>
                  </a:extLst>
                </p:cNvPr>
                <p:cNvSpPr/>
                <p:nvPr/>
              </p:nvSpPr>
              <p:spPr>
                <a:xfrm>
                  <a:off x="5971436" y="2717841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11" name="rc585">
                  <a:extLst>
                    <a:ext uri="{FF2B5EF4-FFF2-40B4-BE49-F238E27FC236}">
                      <a16:creationId xmlns:a16="http://schemas.microsoft.com/office/drawing/2014/main" id="{E756058D-A14F-714C-FA13-CF8C9174E03A}"/>
                    </a:ext>
                  </a:extLst>
                </p:cNvPr>
                <p:cNvSpPr/>
                <p:nvPr/>
              </p:nvSpPr>
              <p:spPr>
                <a:xfrm>
                  <a:off x="5971436" y="2660239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12" name="rc586">
                  <a:extLst>
                    <a:ext uri="{FF2B5EF4-FFF2-40B4-BE49-F238E27FC236}">
                      <a16:creationId xmlns:a16="http://schemas.microsoft.com/office/drawing/2014/main" id="{F9B72169-79CA-8B56-59CC-C167F11A23CF}"/>
                    </a:ext>
                  </a:extLst>
                </p:cNvPr>
                <p:cNvSpPr/>
                <p:nvPr/>
              </p:nvSpPr>
              <p:spPr>
                <a:xfrm>
                  <a:off x="5971436" y="2602637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13" name="rc587">
                  <a:extLst>
                    <a:ext uri="{FF2B5EF4-FFF2-40B4-BE49-F238E27FC236}">
                      <a16:creationId xmlns:a16="http://schemas.microsoft.com/office/drawing/2014/main" id="{80877A30-6153-1FCE-0CD8-0560E6CE8933}"/>
                    </a:ext>
                  </a:extLst>
                </p:cNvPr>
                <p:cNvSpPr/>
                <p:nvPr/>
              </p:nvSpPr>
              <p:spPr>
                <a:xfrm>
                  <a:off x="5971436" y="2545034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14" name="rc588">
                  <a:extLst>
                    <a:ext uri="{FF2B5EF4-FFF2-40B4-BE49-F238E27FC236}">
                      <a16:creationId xmlns:a16="http://schemas.microsoft.com/office/drawing/2014/main" id="{83D7ED07-293D-8457-FD1E-0C49A0F758C1}"/>
                    </a:ext>
                  </a:extLst>
                </p:cNvPr>
                <p:cNvSpPr/>
                <p:nvPr/>
              </p:nvSpPr>
              <p:spPr>
                <a:xfrm>
                  <a:off x="5971436" y="2487432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15" name="rc589">
                  <a:extLst>
                    <a:ext uri="{FF2B5EF4-FFF2-40B4-BE49-F238E27FC236}">
                      <a16:creationId xmlns:a16="http://schemas.microsoft.com/office/drawing/2014/main" id="{E001A3B9-E719-56AF-9F88-F73B66AFC532}"/>
                    </a:ext>
                  </a:extLst>
                </p:cNvPr>
                <p:cNvSpPr/>
                <p:nvPr/>
              </p:nvSpPr>
              <p:spPr>
                <a:xfrm>
                  <a:off x="5971436" y="2429830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16" name="rc590">
                  <a:extLst>
                    <a:ext uri="{FF2B5EF4-FFF2-40B4-BE49-F238E27FC236}">
                      <a16:creationId xmlns:a16="http://schemas.microsoft.com/office/drawing/2014/main" id="{A0EAF19E-F0DD-42FE-19FF-27F5B2BA63E8}"/>
                    </a:ext>
                  </a:extLst>
                </p:cNvPr>
                <p:cNvSpPr/>
                <p:nvPr/>
              </p:nvSpPr>
              <p:spPr>
                <a:xfrm>
                  <a:off x="5971436" y="2372228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17" name="rc591">
                  <a:extLst>
                    <a:ext uri="{FF2B5EF4-FFF2-40B4-BE49-F238E27FC236}">
                      <a16:creationId xmlns:a16="http://schemas.microsoft.com/office/drawing/2014/main" id="{066504E7-8DFA-99C2-E2E4-903F8470567F}"/>
                    </a:ext>
                  </a:extLst>
                </p:cNvPr>
                <p:cNvSpPr/>
                <p:nvPr/>
              </p:nvSpPr>
              <p:spPr>
                <a:xfrm>
                  <a:off x="5971436" y="2314625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18" name="rc592">
                  <a:extLst>
                    <a:ext uri="{FF2B5EF4-FFF2-40B4-BE49-F238E27FC236}">
                      <a16:creationId xmlns:a16="http://schemas.microsoft.com/office/drawing/2014/main" id="{87D5A9C1-7A5D-7B02-B395-D01A28794018}"/>
                    </a:ext>
                  </a:extLst>
                </p:cNvPr>
                <p:cNvSpPr/>
                <p:nvPr/>
              </p:nvSpPr>
              <p:spPr>
                <a:xfrm>
                  <a:off x="5971436" y="2257023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19" name="rc593">
                  <a:extLst>
                    <a:ext uri="{FF2B5EF4-FFF2-40B4-BE49-F238E27FC236}">
                      <a16:creationId xmlns:a16="http://schemas.microsoft.com/office/drawing/2014/main" id="{C2016AB1-9A89-A395-7D3C-328BE64AC3B7}"/>
                    </a:ext>
                  </a:extLst>
                </p:cNvPr>
                <p:cNvSpPr/>
                <p:nvPr/>
              </p:nvSpPr>
              <p:spPr>
                <a:xfrm>
                  <a:off x="5971436" y="2199421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20" name="rc594">
                  <a:extLst>
                    <a:ext uri="{FF2B5EF4-FFF2-40B4-BE49-F238E27FC236}">
                      <a16:creationId xmlns:a16="http://schemas.microsoft.com/office/drawing/2014/main" id="{F63F9831-5D50-0EAD-D415-287E1B212C40}"/>
                    </a:ext>
                  </a:extLst>
                </p:cNvPr>
                <p:cNvSpPr/>
                <p:nvPr/>
              </p:nvSpPr>
              <p:spPr>
                <a:xfrm>
                  <a:off x="5971436" y="2141819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21" name="rc595">
                  <a:extLst>
                    <a:ext uri="{FF2B5EF4-FFF2-40B4-BE49-F238E27FC236}">
                      <a16:creationId xmlns:a16="http://schemas.microsoft.com/office/drawing/2014/main" id="{79746AFB-75F5-0A0D-8022-97FA2578C4A8}"/>
                    </a:ext>
                  </a:extLst>
                </p:cNvPr>
                <p:cNvSpPr/>
                <p:nvPr/>
              </p:nvSpPr>
              <p:spPr>
                <a:xfrm>
                  <a:off x="5971436" y="2084216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22" name="rc596">
                  <a:extLst>
                    <a:ext uri="{FF2B5EF4-FFF2-40B4-BE49-F238E27FC236}">
                      <a16:creationId xmlns:a16="http://schemas.microsoft.com/office/drawing/2014/main" id="{2FDB2572-D89E-5300-9965-9ABE0E407352}"/>
                    </a:ext>
                  </a:extLst>
                </p:cNvPr>
                <p:cNvSpPr/>
                <p:nvPr/>
              </p:nvSpPr>
              <p:spPr>
                <a:xfrm>
                  <a:off x="5971436" y="2026614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23" name="rc597">
                  <a:extLst>
                    <a:ext uri="{FF2B5EF4-FFF2-40B4-BE49-F238E27FC236}">
                      <a16:creationId xmlns:a16="http://schemas.microsoft.com/office/drawing/2014/main" id="{B8509452-EB01-C6FD-C9FE-27F9EDAC42BF}"/>
                    </a:ext>
                  </a:extLst>
                </p:cNvPr>
                <p:cNvSpPr/>
                <p:nvPr/>
              </p:nvSpPr>
              <p:spPr>
                <a:xfrm>
                  <a:off x="5971436" y="1969012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24" name="rc598">
                  <a:extLst>
                    <a:ext uri="{FF2B5EF4-FFF2-40B4-BE49-F238E27FC236}">
                      <a16:creationId xmlns:a16="http://schemas.microsoft.com/office/drawing/2014/main" id="{356F9C34-5484-17AB-40B7-AB5B95DC85B5}"/>
                    </a:ext>
                  </a:extLst>
                </p:cNvPr>
                <p:cNvSpPr/>
                <p:nvPr/>
              </p:nvSpPr>
              <p:spPr>
                <a:xfrm>
                  <a:off x="5971436" y="1911410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25" name="rc599">
                  <a:extLst>
                    <a:ext uri="{FF2B5EF4-FFF2-40B4-BE49-F238E27FC236}">
                      <a16:creationId xmlns:a16="http://schemas.microsoft.com/office/drawing/2014/main" id="{97486874-E21F-63F2-2651-7BCA09D1A66A}"/>
                    </a:ext>
                  </a:extLst>
                </p:cNvPr>
                <p:cNvSpPr/>
                <p:nvPr/>
              </p:nvSpPr>
              <p:spPr>
                <a:xfrm>
                  <a:off x="5971436" y="1853807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26" name="rc600">
                  <a:extLst>
                    <a:ext uri="{FF2B5EF4-FFF2-40B4-BE49-F238E27FC236}">
                      <a16:creationId xmlns:a16="http://schemas.microsoft.com/office/drawing/2014/main" id="{2082B090-6523-577D-EA8A-8ACD6314A1EE}"/>
                    </a:ext>
                  </a:extLst>
                </p:cNvPr>
                <p:cNvSpPr/>
                <p:nvPr/>
              </p:nvSpPr>
              <p:spPr>
                <a:xfrm>
                  <a:off x="5971436" y="1796205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27" name="rc601">
                  <a:extLst>
                    <a:ext uri="{FF2B5EF4-FFF2-40B4-BE49-F238E27FC236}">
                      <a16:creationId xmlns:a16="http://schemas.microsoft.com/office/drawing/2014/main" id="{4412971F-EEEE-6891-2A82-710C33AD4C97}"/>
                    </a:ext>
                  </a:extLst>
                </p:cNvPr>
                <p:cNvSpPr/>
                <p:nvPr/>
              </p:nvSpPr>
              <p:spPr>
                <a:xfrm>
                  <a:off x="5971436" y="1738603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28" name="rc602">
                  <a:extLst>
                    <a:ext uri="{FF2B5EF4-FFF2-40B4-BE49-F238E27FC236}">
                      <a16:creationId xmlns:a16="http://schemas.microsoft.com/office/drawing/2014/main" id="{62E1129C-6A6E-BED3-BA34-97359CC117B7}"/>
                    </a:ext>
                  </a:extLst>
                </p:cNvPr>
                <p:cNvSpPr/>
                <p:nvPr/>
              </p:nvSpPr>
              <p:spPr>
                <a:xfrm>
                  <a:off x="5971436" y="1681001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29" name="rc603">
                  <a:extLst>
                    <a:ext uri="{FF2B5EF4-FFF2-40B4-BE49-F238E27FC236}">
                      <a16:creationId xmlns:a16="http://schemas.microsoft.com/office/drawing/2014/main" id="{270D56D3-CF3B-60FA-C8C6-12B459C54036}"/>
                    </a:ext>
                  </a:extLst>
                </p:cNvPr>
                <p:cNvSpPr/>
                <p:nvPr/>
              </p:nvSpPr>
              <p:spPr>
                <a:xfrm>
                  <a:off x="5971436" y="1623398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30" name="rc604">
                  <a:extLst>
                    <a:ext uri="{FF2B5EF4-FFF2-40B4-BE49-F238E27FC236}">
                      <a16:creationId xmlns:a16="http://schemas.microsoft.com/office/drawing/2014/main" id="{89901911-BF23-59DF-15F3-01902E9DB67F}"/>
                    </a:ext>
                  </a:extLst>
                </p:cNvPr>
                <p:cNvSpPr/>
                <p:nvPr/>
              </p:nvSpPr>
              <p:spPr>
                <a:xfrm>
                  <a:off x="5971436" y="1565796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31" name="rc605">
                  <a:extLst>
                    <a:ext uri="{FF2B5EF4-FFF2-40B4-BE49-F238E27FC236}">
                      <a16:creationId xmlns:a16="http://schemas.microsoft.com/office/drawing/2014/main" id="{D131645C-C533-DB4B-7297-5B951C2D80EF}"/>
                    </a:ext>
                  </a:extLst>
                </p:cNvPr>
                <p:cNvSpPr/>
                <p:nvPr/>
              </p:nvSpPr>
              <p:spPr>
                <a:xfrm>
                  <a:off x="5971436" y="1508194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32" name="rc606">
                  <a:extLst>
                    <a:ext uri="{FF2B5EF4-FFF2-40B4-BE49-F238E27FC236}">
                      <a16:creationId xmlns:a16="http://schemas.microsoft.com/office/drawing/2014/main" id="{5262BDD4-7D1E-7D36-F250-41B6346B0E5B}"/>
                    </a:ext>
                  </a:extLst>
                </p:cNvPr>
                <p:cNvSpPr/>
                <p:nvPr/>
              </p:nvSpPr>
              <p:spPr>
                <a:xfrm>
                  <a:off x="5971436" y="1450592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33" name="rc607">
                  <a:extLst>
                    <a:ext uri="{FF2B5EF4-FFF2-40B4-BE49-F238E27FC236}">
                      <a16:creationId xmlns:a16="http://schemas.microsoft.com/office/drawing/2014/main" id="{F6BED03B-CD92-B33A-FA76-4E765407EF66}"/>
                    </a:ext>
                  </a:extLst>
                </p:cNvPr>
                <p:cNvSpPr/>
                <p:nvPr/>
              </p:nvSpPr>
              <p:spPr>
                <a:xfrm>
                  <a:off x="5971436" y="1392990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34" name="rc608">
                  <a:extLst>
                    <a:ext uri="{FF2B5EF4-FFF2-40B4-BE49-F238E27FC236}">
                      <a16:creationId xmlns:a16="http://schemas.microsoft.com/office/drawing/2014/main" id="{3AA1C877-F45D-E49F-48A2-3BC9CB738FAC}"/>
                    </a:ext>
                  </a:extLst>
                </p:cNvPr>
                <p:cNvSpPr/>
                <p:nvPr/>
              </p:nvSpPr>
              <p:spPr>
                <a:xfrm>
                  <a:off x="6297931" y="7153214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35" name="rc609">
                  <a:extLst>
                    <a:ext uri="{FF2B5EF4-FFF2-40B4-BE49-F238E27FC236}">
                      <a16:creationId xmlns:a16="http://schemas.microsoft.com/office/drawing/2014/main" id="{FFD919BF-B2C8-3FD8-2B64-48142961CD7B}"/>
                    </a:ext>
                  </a:extLst>
                </p:cNvPr>
                <p:cNvSpPr/>
                <p:nvPr/>
              </p:nvSpPr>
              <p:spPr>
                <a:xfrm>
                  <a:off x="6297931" y="709561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36" name="rc610">
                  <a:extLst>
                    <a:ext uri="{FF2B5EF4-FFF2-40B4-BE49-F238E27FC236}">
                      <a16:creationId xmlns:a16="http://schemas.microsoft.com/office/drawing/2014/main" id="{6F9D16D5-7DE0-94E8-C030-13E481F0BC44}"/>
                    </a:ext>
                  </a:extLst>
                </p:cNvPr>
                <p:cNvSpPr/>
                <p:nvPr/>
              </p:nvSpPr>
              <p:spPr>
                <a:xfrm>
                  <a:off x="6297931" y="703800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37" name="rc611">
                  <a:extLst>
                    <a:ext uri="{FF2B5EF4-FFF2-40B4-BE49-F238E27FC236}">
                      <a16:creationId xmlns:a16="http://schemas.microsoft.com/office/drawing/2014/main" id="{98E26012-E362-ABC3-098A-826EB6F7E06B}"/>
                    </a:ext>
                  </a:extLst>
                </p:cNvPr>
                <p:cNvSpPr/>
                <p:nvPr/>
              </p:nvSpPr>
              <p:spPr>
                <a:xfrm>
                  <a:off x="6297931" y="6980407"/>
                  <a:ext cx="326495" cy="57602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38" name="rc612">
                  <a:extLst>
                    <a:ext uri="{FF2B5EF4-FFF2-40B4-BE49-F238E27FC236}">
                      <a16:creationId xmlns:a16="http://schemas.microsoft.com/office/drawing/2014/main" id="{DADBE9FC-A414-D396-479A-E8C1C45BC548}"/>
                    </a:ext>
                  </a:extLst>
                </p:cNvPr>
                <p:cNvSpPr/>
                <p:nvPr/>
              </p:nvSpPr>
              <p:spPr>
                <a:xfrm>
                  <a:off x="6297931" y="692280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39" name="rc613">
                  <a:extLst>
                    <a:ext uri="{FF2B5EF4-FFF2-40B4-BE49-F238E27FC236}">
                      <a16:creationId xmlns:a16="http://schemas.microsoft.com/office/drawing/2014/main" id="{8178F5CC-C85D-AE62-945A-1A56FD1C5D1C}"/>
                    </a:ext>
                  </a:extLst>
                </p:cNvPr>
                <p:cNvSpPr/>
                <p:nvPr/>
              </p:nvSpPr>
              <p:spPr>
                <a:xfrm>
                  <a:off x="6297931" y="686520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40" name="rc614">
                  <a:extLst>
                    <a:ext uri="{FF2B5EF4-FFF2-40B4-BE49-F238E27FC236}">
                      <a16:creationId xmlns:a16="http://schemas.microsoft.com/office/drawing/2014/main" id="{1E2A130E-C3FB-1E8E-429D-0890B7FF4631}"/>
                    </a:ext>
                  </a:extLst>
                </p:cNvPr>
                <p:cNvSpPr/>
                <p:nvPr/>
              </p:nvSpPr>
              <p:spPr>
                <a:xfrm>
                  <a:off x="6297931" y="680760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41" name="rc615">
                  <a:extLst>
                    <a:ext uri="{FF2B5EF4-FFF2-40B4-BE49-F238E27FC236}">
                      <a16:creationId xmlns:a16="http://schemas.microsoft.com/office/drawing/2014/main" id="{2D204EBB-630A-1060-78B4-A7D96A25B5F9}"/>
                    </a:ext>
                  </a:extLst>
                </p:cNvPr>
                <p:cNvSpPr/>
                <p:nvPr/>
              </p:nvSpPr>
              <p:spPr>
                <a:xfrm>
                  <a:off x="6297931" y="674999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42" name="rc616">
                  <a:extLst>
                    <a:ext uri="{FF2B5EF4-FFF2-40B4-BE49-F238E27FC236}">
                      <a16:creationId xmlns:a16="http://schemas.microsoft.com/office/drawing/2014/main" id="{27DAF5E6-F040-279D-0CAB-F42BF7FD761E}"/>
                    </a:ext>
                  </a:extLst>
                </p:cNvPr>
                <p:cNvSpPr/>
                <p:nvPr/>
              </p:nvSpPr>
              <p:spPr>
                <a:xfrm>
                  <a:off x="6297931" y="669239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43" name="rc617">
                  <a:extLst>
                    <a:ext uri="{FF2B5EF4-FFF2-40B4-BE49-F238E27FC236}">
                      <a16:creationId xmlns:a16="http://schemas.microsoft.com/office/drawing/2014/main" id="{48432CD2-F7BA-AA63-AD5E-5D15112A9A27}"/>
                    </a:ext>
                  </a:extLst>
                </p:cNvPr>
                <p:cNvSpPr/>
                <p:nvPr/>
              </p:nvSpPr>
              <p:spPr>
                <a:xfrm>
                  <a:off x="6297931" y="663479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44" name="rc618">
                  <a:extLst>
                    <a:ext uri="{FF2B5EF4-FFF2-40B4-BE49-F238E27FC236}">
                      <a16:creationId xmlns:a16="http://schemas.microsoft.com/office/drawing/2014/main" id="{C394EC6E-FB3A-150A-B7A1-BC3602730BF8}"/>
                    </a:ext>
                  </a:extLst>
                </p:cNvPr>
                <p:cNvSpPr/>
                <p:nvPr/>
              </p:nvSpPr>
              <p:spPr>
                <a:xfrm>
                  <a:off x="6297931" y="657719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45" name="rc619">
                  <a:extLst>
                    <a:ext uri="{FF2B5EF4-FFF2-40B4-BE49-F238E27FC236}">
                      <a16:creationId xmlns:a16="http://schemas.microsoft.com/office/drawing/2014/main" id="{F964FD58-5690-621A-6A0A-E4D06FE2DABC}"/>
                    </a:ext>
                  </a:extLst>
                </p:cNvPr>
                <p:cNvSpPr/>
                <p:nvPr/>
              </p:nvSpPr>
              <p:spPr>
                <a:xfrm>
                  <a:off x="6297931" y="651958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46" name="rc620">
                  <a:extLst>
                    <a:ext uri="{FF2B5EF4-FFF2-40B4-BE49-F238E27FC236}">
                      <a16:creationId xmlns:a16="http://schemas.microsoft.com/office/drawing/2014/main" id="{5D8ED23D-FD76-D5E4-3EE8-D3292EAEEE3B}"/>
                    </a:ext>
                  </a:extLst>
                </p:cNvPr>
                <p:cNvSpPr/>
                <p:nvPr/>
              </p:nvSpPr>
              <p:spPr>
                <a:xfrm>
                  <a:off x="6297931" y="646198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47" name="rc621">
                  <a:extLst>
                    <a:ext uri="{FF2B5EF4-FFF2-40B4-BE49-F238E27FC236}">
                      <a16:creationId xmlns:a16="http://schemas.microsoft.com/office/drawing/2014/main" id="{A7216DFD-C164-D94F-9D6C-D3F84FEA0866}"/>
                    </a:ext>
                  </a:extLst>
                </p:cNvPr>
                <p:cNvSpPr/>
                <p:nvPr/>
              </p:nvSpPr>
              <p:spPr>
                <a:xfrm>
                  <a:off x="6297931" y="640438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48" name="rc622">
                  <a:extLst>
                    <a:ext uri="{FF2B5EF4-FFF2-40B4-BE49-F238E27FC236}">
                      <a16:creationId xmlns:a16="http://schemas.microsoft.com/office/drawing/2014/main" id="{F76C55AA-9947-2321-88BC-867F0A7EE302}"/>
                    </a:ext>
                  </a:extLst>
                </p:cNvPr>
                <p:cNvSpPr/>
                <p:nvPr/>
              </p:nvSpPr>
              <p:spPr>
                <a:xfrm>
                  <a:off x="6297931" y="634678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49" name="rc623">
                  <a:extLst>
                    <a:ext uri="{FF2B5EF4-FFF2-40B4-BE49-F238E27FC236}">
                      <a16:creationId xmlns:a16="http://schemas.microsoft.com/office/drawing/2014/main" id="{C99E110F-CB1B-9B6C-83BA-1557678F863A}"/>
                    </a:ext>
                  </a:extLst>
                </p:cNvPr>
                <p:cNvSpPr/>
                <p:nvPr/>
              </p:nvSpPr>
              <p:spPr>
                <a:xfrm>
                  <a:off x="6297931" y="628918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50" name="rc624">
                  <a:extLst>
                    <a:ext uri="{FF2B5EF4-FFF2-40B4-BE49-F238E27FC236}">
                      <a16:creationId xmlns:a16="http://schemas.microsoft.com/office/drawing/2014/main" id="{B9F5DE24-0D9A-1CE2-F2DE-416077687F97}"/>
                    </a:ext>
                  </a:extLst>
                </p:cNvPr>
                <p:cNvSpPr/>
                <p:nvPr/>
              </p:nvSpPr>
              <p:spPr>
                <a:xfrm>
                  <a:off x="6297931" y="623157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51" name="rc625">
                  <a:extLst>
                    <a:ext uri="{FF2B5EF4-FFF2-40B4-BE49-F238E27FC236}">
                      <a16:creationId xmlns:a16="http://schemas.microsoft.com/office/drawing/2014/main" id="{50CA4E40-DA6B-A5EC-6208-65D6C75B19BF}"/>
                    </a:ext>
                  </a:extLst>
                </p:cNvPr>
                <p:cNvSpPr/>
                <p:nvPr/>
              </p:nvSpPr>
              <p:spPr>
                <a:xfrm>
                  <a:off x="6297931" y="617397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52" name="rc626">
                  <a:extLst>
                    <a:ext uri="{FF2B5EF4-FFF2-40B4-BE49-F238E27FC236}">
                      <a16:creationId xmlns:a16="http://schemas.microsoft.com/office/drawing/2014/main" id="{555F5774-F7FD-5B5B-5D91-1FA0A84E4604}"/>
                    </a:ext>
                  </a:extLst>
                </p:cNvPr>
                <p:cNvSpPr/>
                <p:nvPr/>
              </p:nvSpPr>
              <p:spPr>
                <a:xfrm>
                  <a:off x="6297931" y="611637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53" name="rc627">
                  <a:extLst>
                    <a:ext uri="{FF2B5EF4-FFF2-40B4-BE49-F238E27FC236}">
                      <a16:creationId xmlns:a16="http://schemas.microsoft.com/office/drawing/2014/main" id="{283D88FD-1B0B-C19D-9F54-988322CBB60E}"/>
                    </a:ext>
                  </a:extLst>
                </p:cNvPr>
                <p:cNvSpPr/>
                <p:nvPr/>
              </p:nvSpPr>
              <p:spPr>
                <a:xfrm>
                  <a:off x="6297931" y="605877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54" name="rc628">
                  <a:extLst>
                    <a:ext uri="{FF2B5EF4-FFF2-40B4-BE49-F238E27FC236}">
                      <a16:creationId xmlns:a16="http://schemas.microsoft.com/office/drawing/2014/main" id="{D9835169-B298-4BFC-7446-02FF620256E2}"/>
                    </a:ext>
                  </a:extLst>
                </p:cNvPr>
                <p:cNvSpPr/>
                <p:nvPr/>
              </p:nvSpPr>
              <p:spPr>
                <a:xfrm>
                  <a:off x="6297931" y="600116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55" name="rc629">
                  <a:extLst>
                    <a:ext uri="{FF2B5EF4-FFF2-40B4-BE49-F238E27FC236}">
                      <a16:creationId xmlns:a16="http://schemas.microsoft.com/office/drawing/2014/main" id="{5CAA1387-2A42-2B72-C0E8-C17595DB282C}"/>
                    </a:ext>
                  </a:extLst>
                </p:cNvPr>
                <p:cNvSpPr/>
                <p:nvPr/>
              </p:nvSpPr>
              <p:spPr>
                <a:xfrm>
                  <a:off x="6297931" y="594356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56" name="rc630">
                  <a:extLst>
                    <a:ext uri="{FF2B5EF4-FFF2-40B4-BE49-F238E27FC236}">
                      <a16:creationId xmlns:a16="http://schemas.microsoft.com/office/drawing/2014/main" id="{9FBE9587-B7EC-97B0-EEB9-AD8E18AD3798}"/>
                    </a:ext>
                  </a:extLst>
                </p:cNvPr>
                <p:cNvSpPr/>
                <p:nvPr/>
              </p:nvSpPr>
              <p:spPr>
                <a:xfrm>
                  <a:off x="6297931" y="588596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57" name="rc631">
                  <a:extLst>
                    <a:ext uri="{FF2B5EF4-FFF2-40B4-BE49-F238E27FC236}">
                      <a16:creationId xmlns:a16="http://schemas.microsoft.com/office/drawing/2014/main" id="{DFE511F6-8FDD-7FD3-C057-56ECBDB2CC06}"/>
                    </a:ext>
                  </a:extLst>
                </p:cNvPr>
                <p:cNvSpPr/>
                <p:nvPr/>
              </p:nvSpPr>
              <p:spPr>
                <a:xfrm>
                  <a:off x="6297931" y="582836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58" name="rc632">
                  <a:extLst>
                    <a:ext uri="{FF2B5EF4-FFF2-40B4-BE49-F238E27FC236}">
                      <a16:creationId xmlns:a16="http://schemas.microsoft.com/office/drawing/2014/main" id="{5A1D3B4C-5394-4CCE-7CB3-F25CE474DDBB}"/>
                    </a:ext>
                  </a:extLst>
                </p:cNvPr>
                <p:cNvSpPr/>
                <p:nvPr/>
              </p:nvSpPr>
              <p:spPr>
                <a:xfrm>
                  <a:off x="6297931" y="577076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59" name="rc633">
                  <a:extLst>
                    <a:ext uri="{FF2B5EF4-FFF2-40B4-BE49-F238E27FC236}">
                      <a16:creationId xmlns:a16="http://schemas.microsoft.com/office/drawing/2014/main" id="{E2360A28-9713-4BF6-22B7-456E132FD4D6}"/>
                    </a:ext>
                  </a:extLst>
                </p:cNvPr>
                <p:cNvSpPr/>
                <p:nvPr/>
              </p:nvSpPr>
              <p:spPr>
                <a:xfrm>
                  <a:off x="6297931" y="571315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60" name="rc634">
                  <a:extLst>
                    <a:ext uri="{FF2B5EF4-FFF2-40B4-BE49-F238E27FC236}">
                      <a16:creationId xmlns:a16="http://schemas.microsoft.com/office/drawing/2014/main" id="{5C31BC82-F689-4FFB-A28D-192130F14E3D}"/>
                    </a:ext>
                  </a:extLst>
                </p:cNvPr>
                <p:cNvSpPr/>
                <p:nvPr/>
              </p:nvSpPr>
              <p:spPr>
                <a:xfrm>
                  <a:off x="6297931" y="565555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61" name="rc635">
                  <a:extLst>
                    <a:ext uri="{FF2B5EF4-FFF2-40B4-BE49-F238E27FC236}">
                      <a16:creationId xmlns:a16="http://schemas.microsoft.com/office/drawing/2014/main" id="{FC8CEE4D-6256-9020-B2F9-D6BFF635E79B}"/>
                    </a:ext>
                  </a:extLst>
                </p:cNvPr>
                <p:cNvSpPr/>
                <p:nvPr/>
              </p:nvSpPr>
              <p:spPr>
                <a:xfrm>
                  <a:off x="6297931" y="559795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62" name="rc636">
                  <a:extLst>
                    <a:ext uri="{FF2B5EF4-FFF2-40B4-BE49-F238E27FC236}">
                      <a16:creationId xmlns:a16="http://schemas.microsoft.com/office/drawing/2014/main" id="{C83F1B8C-0A7D-B0CF-6438-3FF828E1FDC7}"/>
                    </a:ext>
                  </a:extLst>
                </p:cNvPr>
                <p:cNvSpPr/>
                <p:nvPr/>
              </p:nvSpPr>
              <p:spPr>
                <a:xfrm>
                  <a:off x="6297931" y="554035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63" name="rc637">
                  <a:extLst>
                    <a:ext uri="{FF2B5EF4-FFF2-40B4-BE49-F238E27FC236}">
                      <a16:creationId xmlns:a16="http://schemas.microsoft.com/office/drawing/2014/main" id="{A2E860A0-DB8C-5DBD-6392-68ABDD2847D8}"/>
                    </a:ext>
                  </a:extLst>
                </p:cNvPr>
                <p:cNvSpPr/>
                <p:nvPr/>
              </p:nvSpPr>
              <p:spPr>
                <a:xfrm>
                  <a:off x="6297931" y="548274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64" name="rc638">
                  <a:extLst>
                    <a:ext uri="{FF2B5EF4-FFF2-40B4-BE49-F238E27FC236}">
                      <a16:creationId xmlns:a16="http://schemas.microsoft.com/office/drawing/2014/main" id="{B11B38B0-0728-532D-A41A-EA2D259DDB28}"/>
                    </a:ext>
                  </a:extLst>
                </p:cNvPr>
                <p:cNvSpPr/>
                <p:nvPr/>
              </p:nvSpPr>
              <p:spPr>
                <a:xfrm>
                  <a:off x="6297931" y="542514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65" name="rc639">
                  <a:extLst>
                    <a:ext uri="{FF2B5EF4-FFF2-40B4-BE49-F238E27FC236}">
                      <a16:creationId xmlns:a16="http://schemas.microsoft.com/office/drawing/2014/main" id="{0A66AF74-6110-B9F2-5B8B-8066A319D77B}"/>
                    </a:ext>
                  </a:extLst>
                </p:cNvPr>
                <p:cNvSpPr/>
                <p:nvPr/>
              </p:nvSpPr>
              <p:spPr>
                <a:xfrm>
                  <a:off x="6297931" y="536754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66" name="rc640">
                  <a:extLst>
                    <a:ext uri="{FF2B5EF4-FFF2-40B4-BE49-F238E27FC236}">
                      <a16:creationId xmlns:a16="http://schemas.microsoft.com/office/drawing/2014/main" id="{2316B834-59A8-236D-85AD-EA7932856E14}"/>
                    </a:ext>
                  </a:extLst>
                </p:cNvPr>
                <p:cNvSpPr/>
                <p:nvPr/>
              </p:nvSpPr>
              <p:spPr>
                <a:xfrm>
                  <a:off x="6297931" y="530994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67" name="rc641">
                  <a:extLst>
                    <a:ext uri="{FF2B5EF4-FFF2-40B4-BE49-F238E27FC236}">
                      <a16:creationId xmlns:a16="http://schemas.microsoft.com/office/drawing/2014/main" id="{14718F97-D7B0-9D06-D2C0-297D76F7E4A3}"/>
                    </a:ext>
                  </a:extLst>
                </p:cNvPr>
                <p:cNvSpPr/>
                <p:nvPr/>
              </p:nvSpPr>
              <p:spPr>
                <a:xfrm>
                  <a:off x="6297931" y="525234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68" name="rc642">
                  <a:extLst>
                    <a:ext uri="{FF2B5EF4-FFF2-40B4-BE49-F238E27FC236}">
                      <a16:creationId xmlns:a16="http://schemas.microsoft.com/office/drawing/2014/main" id="{1B945924-838F-7DC5-CD70-3F75535C9F11}"/>
                    </a:ext>
                  </a:extLst>
                </p:cNvPr>
                <p:cNvSpPr/>
                <p:nvPr/>
              </p:nvSpPr>
              <p:spPr>
                <a:xfrm>
                  <a:off x="6297931" y="519473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69" name="rc643">
                  <a:extLst>
                    <a:ext uri="{FF2B5EF4-FFF2-40B4-BE49-F238E27FC236}">
                      <a16:creationId xmlns:a16="http://schemas.microsoft.com/office/drawing/2014/main" id="{17F640D8-F868-FBB9-0420-0EC20C8B12A7}"/>
                    </a:ext>
                  </a:extLst>
                </p:cNvPr>
                <p:cNvSpPr/>
                <p:nvPr/>
              </p:nvSpPr>
              <p:spPr>
                <a:xfrm>
                  <a:off x="6297931" y="513713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70" name="rc644">
                  <a:extLst>
                    <a:ext uri="{FF2B5EF4-FFF2-40B4-BE49-F238E27FC236}">
                      <a16:creationId xmlns:a16="http://schemas.microsoft.com/office/drawing/2014/main" id="{7A9B4CBC-723A-C616-CC7B-C6E2886225F1}"/>
                    </a:ext>
                  </a:extLst>
                </p:cNvPr>
                <p:cNvSpPr/>
                <p:nvPr/>
              </p:nvSpPr>
              <p:spPr>
                <a:xfrm>
                  <a:off x="6297931" y="507953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71" name="rc645">
                  <a:extLst>
                    <a:ext uri="{FF2B5EF4-FFF2-40B4-BE49-F238E27FC236}">
                      <a16:creationId xmlns:a16="http://schemas.microsoft.com/office/drawing/2014/main" id="{23FAD979-4965-A4FE-BD82-4ABB0B9183E8}"/>
                    </a:ext>
                  </a:extLst>
                </p:cNvPr>
                <p:cNvSpPr/>
                <p:nvPr/>
              </p:nvSpPr>
              <p:spPr>
                <a:xfrm>
                  <a:off x="6297931" y="502193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72" name="rc646">
                  <a:extLst>
                    <a:ext uri="{FF2B5EF4-FFF2-40B4-BE49-F238E27FC236}">
                      <a16:creationId xmlns:a16="http://schemas.microsoft.com/office/drawing/2014/main" id="{32081A14-ACF7-64B6-8396-A1AEE77760FD}"/>
                    </a:ext>
                  </a:extLst>
                </p:cNvPr>
                <p:cNvSpPr/>
                <p:nvPr/>
              </p:nvSpPr>
              <p:spPr>
                <a:xfrm>
                  <a:off x="6297931" y="496432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73" name="rc647">
                  <a:extLst>
                    <a:ext uri="{FF2B5EF4-FFF2-40B4-BE49-F238E27FC236}">
                      <a16:creationId xmlns:a16="http://schemas.microsoft.com/office/drawing/2014/main" id="{2A009D79-E2FE-4CBD-742A-8812AC7800DD}"/>
                    </a:ext>
                  </a:extLst>
                </p:cNvPr>
                <p:cNvSpPr/>
                <p:nvPr/>
              </p:nvSpPr>
              <p:spPr>
                <a:xfrm>
                  <a:off x="6297931" y="490672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74" name="rc648">
                  <a:extLst>
                    <a:ext uri="{FF2B5EF4-FFF2-40B4-BE49-F238E27FC236}">
                      <a16:creationId xmlns:a16="http://schemas.microsoft.com/office/drawing/2014/main" id="{A342C131-D342-8E77-6ACB-31EB7CD6155E}"/>
                    </a:ext>
                  </a:extLst>
                </p:cNvPr>
                <p:cNvSpPr/>
                <p:nvPr/>
              </p:nvSpPr>
              <p:spPr>
                <a:xfrm>
                  <a:off x="6297931" y="484912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75" name="rc649">
                  <a:extLst>
                    <a:ext uri="{FF2B5EF4-FFF2-40B4-BE49-F238E27FC236}">
                      <a16:creationId xmlns:a16="http://schemas.microsoft.com/office/drawing/2014/main" id="{CA602BAB-1934-F31A-0F05-5A49DF10AFBE}"/>
                    </a:ext>
                  </a:extLst>
                </p:cNvPr>
                <p:cNvSpPr/>
                <p:nvPr/>
              </p:nvSpPr>
              <p:spPr>
                <a:xfrm>
                  <a:off x="6297931" y="479152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76" name="rc650">
                  <a:extLst>
                    <a:ext uri="{FF2B5EF4-FFF2-40B4-BE49-F238E27FC236}">
                      <a16:creationId xmlns:a16="http://schemas.microsoft.com/office/drawing/2014/main" id="{832B171D-4A2F-4F69-9929-55397761D83F}"/>
                    </a:ext>
                  </a:extLst>
                </p:cNvPr>
                <p:cNvSpPr/>
                <p:nvPr/>
              </p:nvSpPr>
              <p:spPr>
                <a:xfrm>
                  <a:off x="6297931" y="473392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77" name="rc651">
                  <a:extLst>
                    <a:ext uri="{FF2B5EF4-FFF2-40B4-BE49-F238E27FC236}">
                      <a16:creationId xmlns:a16="http://schemas.microsoft.com/office/drawing/2014/main" id="{223F5FF3-2E87-51C4-65D6-D2AAB98E297C}"/>
                    </a:ext>
                  </a:extLst>
                </p:cNvPr>
                <p:cNvSpPr/>
                <p:nvPr/>
              </p:nvSpPr>
              <p:spPr>
                <a:xfrm>
                  <a:off x="6297931" y="4676317"/>
                  <a:ext cx="326495" cy="57602"/>
                </a:xfrm>
                <a:prstGeom prst="rect">
                  <a:avLst/>
                </a:prstGeom>
                <a:solidFill>
                  <a:srgbClr val="DBC79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78" name="rc652">
                  <a:extLst>
                    <a:ext uri="{FF2B5EF4-FFF2-40B4-BE49-F238E27FC236}">
                      <a16:creationId xmlns:a16="http://schemas.microsoft.com/office/drawing/2014/main" id="{2A32F77B-E2AD-3C75-BE8A-A3416431151F}"/>
                    </a:ext>
                  </a:extLst>
                </p:cNvPr>
                <p:cNvSpPr/>
                <p:nvPr/>
              </p:nvSpPr>
              <p:spPr>
                <a:xfrm>
                  <a:off x="6297931" y="461871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79" name="rc653">
                  <a:extLst>
                    <a:ext uri="{FF2B5EF4-FFF2-40B4-BE49-F238E27FC236}">
                      <a16:creationId xmlns:a16="http://schemas.microsoft.com/office/drawing/2014/main" id="{5F0D553D-166D-EABD-B24D-83C630D1C016}"/>
                    </a:ext>
                  </a:extLst>
                </p:cNvPr>
                <p:cNvSpPr/>
                <p:nvPr/>
              </p:nvSpPr>
              <p:spPr>
                <a:xfrm>
                  <a:off x="6297931" y="456111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80" name="rc654">
                  <a:extLst>
                    <a:ext uri="{FF2B5EF4-FFF2-40B4-BE49-F238E27FC236}">
                      <a16:creationId xmlns:a16="http://schemas.microsoft.com/office/drawing/2014/main" id="{A26C2FE9-4586-53F8-D65C-18219378E05D}"/>
                    </a:ext>
                  </a:extLst>
                </p:cNvPr>
                <p:cNvSpPr/>
                <p:nvPr/>
              </p:nvSpPr>
              <p:spPr>
                <a:xfrm>
                  <a:off x="6297931" y="450351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81" name="rc655">
                  <a:extLst>
                    <a:ext uri="{FF2B5EF4-FFF2-40B4-BE49-F238E27FC236}">
                      <a16:creationId xmlns:a16="http://schemas.microsoft.com/office/drawing/2014/main" id="{C19992D7-8BEF-1419-B0F5-64771B018E3C}"/>
                    </a:ext>
                  </a:extLst>
                </p:cNvPr>
                <p:cNvSpPr/>
                <p:nvPr/>
              </p:nvSpPr>
              <p:spPr>
                <a:xfrm>
                  <a:off x="6297931" y="444590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82" name="rc656">
                  <a:extLst>
                    <a:ext uri="{FF2B5EF4-FFF2-40B4-BE49-F238E27FC236}">
                      <a16:creationId xmlns:a16="http://schemas.microsoft.com/office/drawing/2014/main" id="{B1E1892C-CAD9-3A24-795E-D5EE6C5D6E69}"/>
                    </a:ext>
                  </a:extLst>
                </p:cNvPr>
                <p:cNvSpPr/>
                <p:nvPr/>
              </p:nvSpPr>
              <p:spPr>
                <a:xfrm>
                  <a:off x="6297931" y="438830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83" name="rc657">
                  <a:extLst>
                    <a:ext uri="{FF2B5EF4-FFF2-40B4-BE49-F238E27FC236}">
                      <a16:creationId xmlns:a16="http://schemas.microsoft.com/office/drawing/2014/main" id="{6768D9B9-5832-984C-B322-FE08F3C4E999}"/>
                    </a:ext>
                  </a:extLst>
                </p:cNvPr>
                <p:cNvSpPr/>
                <p:nvPr/>
              </p:nvSpPr>
              <p:spPr>
                <a:xfrm>
                  <a:off x="6297931" y="433070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84" name="rc658">
                  <a:extLst>
                    <a:ext uri="{FF2B5EF4-FFF2-40B4-BE49-F238E27FC236}">
                      <a16:creationId xmlns:a16="http://schemas.microsoft.com/office/drawing/2014/main" id="{9FA26738-F5EC-72E7-7431-811095A7E1A9}"/>
                    </a:ext>
                  </a:extLst>
                </p:cNvPr>
                <p:cNvSpPr/>
                <p:nvPr/>
              </p:nvSpPr>
              <p:spPr>
                <a:xfrm>
                  <a:off x="6297931" y="427310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85" name="rc659">
                  <a:extLst>
                    <a:ext uri="{FF2B5EF4-FFF2-40B4-BE49-F238E27FC236}">
                      <a16:creationId xmlns:a16="http://schemas.microsoft.com/office/drawing/2014/main" id="{C11A9BE5-F41B-7D9A-AF15-F66E2A8D9609}"/>
                    </a:ext>
                  </a:extLst>
                </p:cNvPr>
                <p:cNvSpPr/>
                <p:nvPr/>
              </p:nvSpPr>
              <p:spPr>
                <a:xfrm>
                  <a:off x="6297931" y="421549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86" name="rc660">
                  <a:extLst>
                    <a:ext uri="{FF2B5EF4-FFF2-40B4-BE49-F238E27FC236}">
                      <a16:creationId xmlns:a16="http://schemas.microsoft.com/office/drawing/2014/main" id="{75C5A299-5134-22C0-5930-FF385364354D}"/>
                    </a:ext>
                  </a:extLst>
                </p:cNvPr>
                <p:cNvSpPr/>
                <p:nvPr/>
              </p:nvSpPr>
              <p:spPr>
                <a:xfrm>
                  <a:off x="6297931" y="415789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87" name="rc661">
                  <a:extLst>
                    <a:ext uri="{FF2B5EF4-FFF2-40B4-BE49-F238E27FC236}">
                      <a16:creationId xmlns:a16="http://schemas.microsoft.com/office/drawing/2014/main" id="{858E6823-B7BD-353C-9D0D-E20DF370C71B}"/>
                    </a:ext>
                  </a:extLst>
                </p:cNvPr>
                <p:cNvSpPr/>
                <p:nvPr/>
              </p:nvSpPr>
              <p:spPr>
                <a:xfrm>
                  <a:off x="6297931" y="410029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88" name="rc662">
                  <a:extLst>
                    <a:ext uri="{FF2B5EF4-FFF2-40B4-BE49-F238E27FC236}">
                      <a16:creationId xmlns:a16="http://schemas.microsoft.com/office/drawing/2014/main" id="{92B1DFDD-0306-5A0D-4E6A-12EC63FD49AB}"/>
                    </a:ext>
                  </a:extLst>
                </p:cNvPr>
                <p:cNvSpPr/>
                <p:nvPr/>
              </p:nvSpPr>
              <p:spPr>
                <a:xfrm>
                  <a:off x="6297931" y="404269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89" name="rc663">
                  <a:extLst>
                    <a:ext uri="{FF2B5EF4-FFF2-40B4-BE49-F238E27FC236}">
                      <a16:creationId xmlns:a16="http://schemas.microsoft.com/office/drawing/2014/main" id="{9E08F988-861E-AB6B-9C8A-119B81726943}"/>
                    </a:ext>
                  </a:extLst>
                </p:cNvPr>
                <p:cNvSpPr/>
                <p:nvPr/>
              </p:nvSpPr>
              <p:spPr>
                <a:xfrm>
                  <a:off x="6297931" y="398509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90" name="rc664">
                  <a:extLst>
                    <a:ext uri="{FF2B5EF4-FFF2-40B4-BE49-F238E27FC236}">
                      <a16:creationId xmlns:a16="http://schemas.microsoft.com/office/drawing/2014/main" id="{812A826E-2CF7-4F59-CD5D-1AE5B3694113}"/>
                    </a:ext>
                  </a:extLst>
                </p:cNvPr>
                <p:cNvSpPr/>
                <p:nvPr/>
              </p:nvSpPr>
              <p:spPr>
                <a:xfrm>
                  <a:off x="6297931" y="392748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91" name="rc665">
                  <a:extLst>
                    <a:ext uri="{FF2B5EF4-FFF2-40B4-BE49-F238E27FC236}">
                      <a16:creationId xmlns:a16="http://schemas.microsoft.com/office/drawing/2014/main" id="{D3362A89-69E7-DACE-BCFE-F7233BEBC8E9}"/>
                    </a:ext>
                  </a:extLst>
                </p:cNvPr>
                <p:cNvSpPr/>
                <p:nvPr/>
              </p:nvSpPr>
              <p:spPr>
                <a:xfrm>
                  <a:off x="6297931" y="386988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92" name="rc666">
                  <a:extLst>
                    <a:ext uri="{FF2B5EF4-FFF2-40B4-BE49-F238E27FC236}">
                      <a16:creationId xmlns:a16="http://schemas.microsoft.com/office/drawing/2014/main" id="{463565A6-0085-8E3B-B16C-79DA205111F6}"/>
                    </a:ext>
                  </a:extLst>
                </p:cNvPr>
                <p:cNvSpPr/>
                <p:nvPr/>
              </p:nvSpPr>
              <p:spPr>
                <a:xfrm>
                  <a:off x="6297931" y="381228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93" name="rc667">
                  <a:extLst>
                    <a:ext uri="{FF2B5EF4-FFF2-40B4-BE49-F238E27FC236}">
                      <a16:creationId xmlns:a16="http://schemas.microsoft.com/office/drawing/2014/main" id="{D81562A5-C0F0-71EB-FFC5-99AB3EA50362}"/>
                    </a:ext>
                  </a:extLst>
                </p:cNvPr>
                <p:cNvSpPr/>
                <p:nvPr/>
              </p:nvSpPr>
              <p:spPr>
                <a:xfrm>
                  <a:off x="6297931" y="375468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94" name="rc668">
                  <a:extLst>
                    <a:ext uri="{FF2B5EF4-FFF2-40B4-BE49-F238E27FC236}">
                      <a16:creationId xmlns:a16="http://schemas.microsoft.com/office/drawing/2014/main" id="{A1736625-8C82-A110-3768-AA0890946424}"/>
                    </a:ext>
                  </a:extLst>
                </p:cNvPr>
                <p:cNvSpPr/>
                <p:nvPr/>
              </p:nvSpPr>
              <p:spPr>
                <a:xfrm>
                  <a:off x="6297931" y="369707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95" name="rc669">
                  <a:extLst>
                    <a:ext uri="{FF2B5EF4-FFF2-40B4-BE49-F238E27FC236}">
                      <a16:creationId xmlns:a16="http://schemas.microsoft.com/office/drawing/2014/main" id="{D8837585-6B91-72F6-9A56-0A4C49416FFF}"/>
                    </a:ext>
                  </a:extLst>
                </p:cNvPr>
                <p:cNvSpPr/>
                <p:nvPr/>
              </p:nvSpPr>
              <p:spPr>
                <a:xfrm>
                  <a:off x="6297931" y="363947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96" name="rc670">
                  <a:extLst>
                    <a:ext uri="{FF2B5EF4-FFF2-40B4-BE49-F238E27FC236}">
                      <a16:creationId xmlns:a16="http://schemas.microsoft.com/office/drawing/2014/main" id="{198BFBF0-240F-77BF-B123-335C9F5413CA}"/>
                    </a:ext>
                  </a:extLst>
                </p:cNvPr>
                <p:cNvSpPr/>
                <p:nvPr/>
              </p:nvSpPr>
              <p:spPr>
                <a:xfrm>
                  <a:off x="6297931" y="3581875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97" name="rc671">
                  <a:extLst>
                    <a:ext uri="{FF2B5EF4-FFF2-40B4-BE49-F238E27FC236}">
                      <a16:creationId xmlns:a16="http://schemas.microsoft.com/office/drawing/2014/main" id="{CEDE4A95-98F3-4585-7E11-D1B7B827AB4F}"/>
                    </a:ext>
                  </a:extLst>
                </p:cNvPr>
                <p:cNvSpPr/>
                <p:nvPr/>
              </p:nvSpPr>
              <p:spPr>
                <a:xfrm>
                  <a:off x="6297931" y="3524272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98" name="rc672">
                  <a:extLst>
                    <a:ext uri="{FF2B5EF4-FFF2-40B4-BE49-F238E27FC236}">
                      <a16:creationId xmlns:a16="http://schemas.microsoft.com/office/drawing/2014/main" id="{0E2F6D1D-3FA2-494D-B324-C9F536CCCDD2}"/>
                    </a:ext>
                  </a:extLst>
                </p:cNvPr>
                <p:cNvSpPr/>
                <p:nvPr/>
              </p:nvSpPr>
              <p:spPr>
                <a:xfrm>
                  <a:off x="6297931" y="3466670"/>
                  <a:ext cx="326495" cy="57602"/>
                </a:xfrm>
                <a:prstGeom prst="rect">
                  <a:avLst/>
                </a:prstGeom>
                <a:solidFill>
                  <a:srgbClr val="DBC79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699" name="rc673">
                  <a:extLst>
                    <a:ext uri="{FF2B5EF4-FFF2-40B4-BE49-F238E27FC236}">
                      <a16:creationId xmlns:a16="http://schemas.microsoft.com/office/drawing/2014/main" id="{2A1B880E-2E97-3344-FEA9-446D79BF6C58}"/>
                    </a:ext>
                  </a:extLst>
                </p:cNvPr>
                <p:cNvSpPr/>
                <p:nvPr/>
              </p:nvSpPr>
              <p:spPr>
                <a:xfrm>
                  <a:off x="6297931" y="3409068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00" name="rc674">
                  <a:extLst>
                    <a:ext uri="{FF2B5EF4-FFF2-40B4-BE49-F238E27FC236}">
                      <a16:creationId xmlns:a16="http://schemas.microsoft.com/office/drawing/2014/main" id="{24DDBA37-6FE3-208F-498D-2878CE1A8F54}"/>
                    </a:ext>
                  </a:extLst>
                </p:cNvPr>
                <p:cNvSpPr/>
                <p:nvPr/>
              </p:nvSpPr>
              <p:spPr>
                <a:xfrm>
                  <a:off x="6297931" y="335146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01" name="rc675">
                  <a:extLst>
                    <a:ext uri="{FF2B5EF4-FFF2-40B4-BE49-F238E27FC236}">
                      <a16:creationId xmlns:a16="http://schemas.microsoft.com/office/drawing/2014/main" id="{3589BB1B-921B-08E7-B0BC-F82D74185402}"/>
                    </a:ext>
                  </a:extLst>
                </p:cNvPr>
                <p:cNvSpPr/>
                <p:nvPr/>
              </p:nvSpPr>
              <p:spPr>
                <a:xfrm>
                  <a:off x="6297931" y="3293864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02" name="rc676">
                  <a:extLst>
                    <a:ext uri="{FF2B5EF4-FFF2-40B4-BE49-F238E27FC236}">
                      <a16:creationId xmlns:a16="http://schemas.microsoft.com/office/drawing/2014/main" id="{79FD4463-F5EE-3076-2764-E55284EA80B5}"/>
                    </a:ext>
                  </a:extLst>
                </p:cNvPr>
                <p:cNvSpPr/>
                <p:nvPr/>
              </p:nvSpPr>
              <p:spPr>
                <a:xfrm>
                  <a:off x="6297931" y="323626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03" name="rc677">
                  <a:extLst>
                    <a:ext uri="{FF2B5EF4-FFF2-40B4-BE49-F238E27FC236}">
                      <a16:creationId xmlns:a16="http://schemas.microsoft.com/office/drawing/2014/main" id="{DB2F1CFF-E342-DC93-BE60-CAC5A456384D}"/>
                    </a:ext>
                  </a:extLst>
                </p:cNvPr>
                <p:cNvSpPr/>
                <p:nvPr/>
              </p:nvSpPr>
              <p:spPr>
                <a:xfrm>
                  <a:off x="6297931" y="3178659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04" name="rc678">
                  <a:extLst>
                    <a:ext uri="{FF2B5EF4-FFF2-40B4-BE49-F238E27FC236}">
                      <a16:creationId xmlns:a16="http://schemas.microsoft.com/office/drawing/2014/main" id="{AD8877BF-DD6D-9650-3242-3163F9132AF9}"/>
                    </a:ext>
                  </a:extLst>
                </p:cNvPr>
                <p:cNvSpPr/>
                <p:nvPr/>
              </p:nvSpPr>
              <p:spPr>
                <a:xfrm>
                  <a:off x="6297931" y="3121057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05" name="rc679">
                  <a:extLst>
                    <a:ext uri="{FF2B5EF4-FFF2-40B4-BE49-F238E27FC236}">
                      <a16:creationId xmlns:a16="http://schemas.microsoft.com/office/drawing/2014/main" id="{7458C51D-B2CF-FB7E-6E50-819F5C40F3E7}"/>
                    </a:ext>
                  </a:extLst>
                </p:cNvPr>
                <p:cNvSpPr/>
                <p:nvPr/>
              </p:nvSpPr>
              <p:spPr>
                <a:xfrm>
                  <a:off x="6297931" y="3063455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06" name="rc680">
                  <a:extLst>
                    <a:ext uri="{FF2B5EF4-FFF2-40B4-BE49-F238E27FC236}">
                      <a16:creationId xmlns:a16="http://schemas.microsoft.com/office/drawing/2014/main" id="{DE358D89-3AE4-2FFB-80A7-40F658B24F7B}"/>
                    </a:ext>
                  </a:extLst>
                </p:cNvPr>
                <p:cNvSpPr/>
                <p:nvPr/>
              </p:nvSpPr>
              <p:spPr>
                <a:xfrm>
                  <a:off x="6297931" y="3005852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07" name="rc681">
                  <a:extLst>
                    <a:ext uri="{FF2B5EF4-FFF2-40B4-BE49-F238E27FC236}">
                      <a16:creationId xmlns:a16="http://schemas.microsoft.com/office/drawing/2014/main" id="{4CC4B4E1-D6BA-BC36-6FA9-63F12CC6592F}"/>
                    </a:ext>
                  </a:extLst>
                </p:cNvPr>
                <p:cNvSpPr/>
                <p:nvPr/>
              </p:nvSpPr>
              <p:spPr>
                <a:xfrm>
                  <a:off x="6297931" y="2948250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08" name="rc682">
                  <a:extLst>
                    <a:ext uri="{FF2B5EF4-FFF2-40B4-BE49-F238E27FC236}">
                      <a16:creationId xmlns:a16="http://schemas.microsoft.com/office/drawing/2014/main" id="{51C2E092-EE5E-6BC8-A7B4-4494444E26C2}"/>
                    </a:ext>
                  </a:extLst>
                </p:cNvPr>
                <p:cNvSpPr/>
                <p:nvPr/>
              </p:nvSpPr>
              <p:spPr>
                <a:xfrm>
                  <a:off x="6297931" y="289064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09" name="rc683">
                  <a:extLst>
                    <a:ext uri="{FF2B5EF4-FFF2-40B4-BE49-F238E27FC236}">
                      <a16:creationId xmlns:a16="http://schemas.microsoft.com/office/drawing/2014/main" id="{408BB1DA-8D93-D920-C55B-9632AAA59FA5}"/>
                    </a:ext>
                  </a:extLst>
                </p:cNvPr>
                <p:cNvSpPr/>
                <p:nvPr/>
              </p:nvSpPr>
              <p:spPr>
                <a:xfrm>
                  <a:off x="6297931" y="283304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10" name="rc684">
                  <a:extLst>
                    <a:ext uri="{FF2B5EF4-FFF2-40B4-BE49-F238E27FC236}">
                      <a16:creationId xmlns:a16="http://schemas.microsoft.com/office/drawing/2014/main" id="{3DCC105B-D111-6AB6-BEFD-E8FD6E85BEA0}"/>
                    </a:ext>
                  </a:extLst>
                </p:cNvPr>
                <p:cNvSpPr/>
                <p:nvPr/>
              </p:nvSpPr>
              <p:spPr>
                <a:xfrm>
                  <a:off x="6297931" y="277544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11" name="rc685">
                  <a:extLst>
                    <a:ext uri="{FF2B5EF4-FFF2-40B4-BE49-F238E27FC236}">
                      <a16:creationId xmlns:a16="http://schemas.microsoft.com/office/drawing/2014/main" id="{D6998851-7B25-3B5A-6175-C0B8586EBFAF}"/>
                    </a:ext>
                  </a:extLst>
                </p:cNvPr>
                <p:cNvSpPr/>
                <p:nvPr/>
              </p:nvSpPr>
              <p:spPr>
                <a:xfrm>
                  <a:off x="6297931" y="271784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12" name="rc686">
                  <a:extLst>
                    <a:ext uri="{FF2B5EF4-FFF2-40B4-BE49-F238E27FC236}">
                      <a16:creationId xmlns:a16="http://schemas.microsoft.com/office/drawing/2014/main" id="{A950C677-FEA3-C928-5443-E7E1385E92B7}"/>
                    </a:ext>
                  </a:extLst>
                </p:cNvPr>
                <p:cNvSpPr/>
                <p:nvPr/>
              </p:nvSpPr>
              <p:spPr>
                <a:xfrm>
                  <a:off x="6297931" y="266023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13" name="rc687">
                  <a:extLst>
                    <a:ext uri="{FF2B5EF4-FFF2-40B4-BE49-F238E27FC236}">
                      <a16:creationId xmlns:a16="http://schemas.microsoft.com/office/drawing/2014/main" id="{0F70EF93-758A-65FF-3B5E-140D2D4010CE}"/>
                    </a:ext>
                  </a:extLst>
                </p:cNvPr>
                <p:cNvSpPr/>
                <p:nvPr/>
              </p:nvSpPr>
              <p:spPr>
                <a:xfrm>
                  <a:off x="6297931" y="260263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14" name="rc688">
                  <a:extLst>
                    <a:ext uri="{FF2B5EF4-FFF2-40B4-BE49-F238E27FC236}">
                      <a16:creationId xmlns:a16="http://schemas.microsoft.com/office/drawing/2014/main" id="{9995ADF4-AD88-329C-F0AD-37828BD73CBD}"/>
                    </a:ext>
                  </a:extLst>
                </p:cNvPr>
                <p:cNvSpPr/>
                <p:nvPr/>
              </p:nvSpPr>
              <p:spPr>
                <a:xfrm>
                  <a:off x="6297931" y="254503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15" name="rc689">
                  <a:extLst>
                    <a:ext uri="{FF2B5EF4-FFF2-40B4-BE49-F238E27FC236}">
                      <a16:creationId xmlns:a16="http://schemas.microsoft.com/office/drawing/2014/main" id="{3886B3F0-028E-5DDB-2EF5-C593A8EF81F2}"/>
                    </a:ext>
                  </a:extLst>
                </p:cNvPr>
                <p:cNvSpPr/>
                <p:nvPr/>
              </p:nvSpPr>
              <p:spPr>
                <a:xfrm>
                  <a:off x="6297931" y="248743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16" name="rc690">
                  <a:extLst>
                    <a:ext uri="{FF2B5EF4-FFF2-40B4-BE49-F238E27FC236}">
                      <a16:creationId xmlns:a16="http://schemas.microsoft.com/office/drawing/2014/main" id="{9B805703-D97D-6B07-DFC7-80CABA974528}"/>
                    </a:ext>
                  </a:extLst>
                </p:cNvPr>
                <p:cNvSpPr/>
                <p:nvPr/>
              </p:nvSpPr>
              <p:spPr>
                <a:xfrm>
                  <a:off x="6297931" y="242983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17" name="rc691">
                  <a:extLst>
                    <a:ext uri="{FF2B5EF4-FFF2-40B4-BE49-F238E27FC236}">
                      <a16:creationId xmlns:a16="http://schemas.microsoft.com/office/drawing/2014/main" id="{62BA29AD-5193-C857-6018-F00D13C9158C}"/>
                    </a:ext>
                  </a:extLst>
                </p:cNvPr>
                <p:cNvSpPr/>
                <p:nvPr/>
              </p:nvSpPr>
              <p:spPr>
                <a:xfrm>
                  <a:off x="6297931" y="2372228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18" name="rc692">
                  <a:extLst>
                    <a:ext uri="{FF2B5EF4-FFF2-40B4-BE49-F238E27FC236}">
                      <a16:creationId xmlns:a16="http://schemas.microsoft.com/office/drawing/2014/main" id="{047AE8C6-27CA-9895-8DB2-A68875433938}"/>
                    </a:ext>
                  </a:extLst>
                </p:cNvPr>
                <p:cNvSpPr/>
                <p:nvPr/>
              </p:nvSpPr>
              <p:spPr>
                <a:xfrm>
                  <a:off x="6297931" y="2314625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19" name="rc693">
                  <a:extLst>
                    <a:ext uri="{FF2B5EF4-FFF2-40B4-BE49-F238E27FC236}">
                      <a16:creationId xmlns:a16="http://schemas.microsoft.com/office/drawing/2014/main" id="{E44EF121-8F96-A8AB-2499-8493CE1B5142}"/>
                    </a:ext>
                  </a:extLst>
                </p:cNvPr>
                <p:cNvSpPr/>
                <p:nvPr/>
              </p:nvSpPr>
              <p:spPr>
                <a:xfrm>
                  <a:off x="6297931" y="2257023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20" name="rc694">
                  <a:extLst>
                    <a:ext uri="{FF2B5EF4-FFF2-40B4-BE49-F238E27FC236}">
                      <a16:creationId xmlns:a16="http://schemas.microsoft.com/office/drawing/2014/main" id="{7AA9383B-C637-B81A-7E67-98C90244DA1C}"/>
                    </a:ext>
                  </a:extLst>
                </p:cNvPr>
                <p:cNvSpPr/>
                <p:nvPr/>
              </p:nvSpPr>
              <p:spPr>
                <a:xfrm>
                  <a:off x="6297931" y="2199421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21" name="rc695">
                  <a:extLst>
                    <a:ext uri="{FF2B5EF4-FFF2-40B4-BE49-F238E27FC236}">
                      <a16:creationId xmlns:a16="http://schemas.microsoft.com/office/drawing/2014/main" id="{6AEA36D0-2D5D-0546-76CE-74A73884258B}"/>
                    </a:ext>
                  </a:extLst>
                </p:cNvPr>
                <p:cNvSpPr/>
                <p:nvPr/>
              </p:nvSpPr>
              <p:spPr>
                <a:xfrm>
                  <a:off x="6297931" y="2141819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22" name="rc696">
                  <a:extLst>
                    <a:ext uri="{FF2B5EF4-FFF2-40B4-BE49-F238E27FC236}">
                      <a16:creationId xmlns:a16="http://schemas.microsoft.com/office/drawing/2014/main" id="{7483285F-E037-850A-93F2-1606C15AB96A}"/>
                    </a:ext>
                  </a:extLst>
                </p:cNvPr>
                <p:cNvSpPr/>
                <p:nvPr/>
              </p:nvSpPr>
              <p:spPr>
                <a:xfrm>
                  <a:off x="6297931" y="2084216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23" name="rc697">
                  <a:extLst>
                    <a:ext uri="{FF2B5EF4-FFF2-40B4-BE49-F238E27FC236}">
                      <a16:creationId xmlns:a16="http://schemas.microsoft.com/office/drawing/2014/main" id="{9C657E99-D9DB-1888-1F91-F7AB00434D00}"/>
                    </a:ext>
                  </a:extLst>
                </p:cNvPr>
                <p:cNvSpPr/>
                <p:nvPr/>
              </p:nvSpPr>
              <p:spPr>
                <a:xfrm>
                  <a:off x="6297931" y="2026614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24" name="rc698">
                  <a:extLst>
                    <a:ext uri="{FF2B5EF4-FFF2-40B4-BE49-F238E27FC236}">
                      <a16:creationId xmlns:a16="http://schemas.microsoft.com/office/drawing/2014/main" id="{B3FB44F3-8712-3BB9-FA25-91E85D2A3D31}"/>
                    </a:ext>
                  </a:extLst>
                </p:cNvPr>
                <p:cNvSpPr/>
                <p:nvPr/>
              </p:nvSpPr>
              <p:spPr>
                <a:xfrm>
                  <a:off x="6297931" y="1969012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25" name="rc699">
                  <a:extLst>
                    <a:ext uri="{FF2B5EF4-FFF2-40B4-BE49-F238E27FC236}">
                      <a16:creationId xmlns:a16="http://schemas.microsoft.com/office/drawing/2014/main" id="{E670C561-1B6C-A52A-1793-789903C7F8E3}"/>
                    </a:ext>
                  </a:extLst>
                </p:cNvPr>
                <p:cNvSpPr/>
                <p:nvPr/>
              </p:nvSpPr>
              <p:spPr>
                <a:xfrm>
                  <a:off x="6297931" y="1911410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26" name="rc700">
                  <a:extLst>
                    <a:ext uri="{FF2B5EF4-FFF2-40B4-BE49-F238E27FC236}">
                      <a16:creationId xmlns:a16="http://schemas.microsoft.com/office/drawing/2014/main" id="{6F3B5C1A-33B6-391B-23E2-6318EB917783}"/>
                    </a:ext>
                  </a:extLst>
                </p:cNvPr>
                <p:cNvSpPr/>
                <p:nvPr/>
              </p:nvSpPr>
              <p:spPr>
                <a:xfrm>
                  <a:off x="6297931" y="1853807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27" name="rc701">
                  <a:extLst>
                    <a:ext uri="{FF2B5EF4-FFF2-40B4-BE49-F238E27FC236}">
                      <a16:creationId xmlns:a16="http://schemas.microsoft.com/office/drawing/2014/main" id="{C230F22E-14D9-0BD2-3B36-9530AECC2BDF}"/>
                    </a:ext>
                  </a:extLst>
                </p:cNvPr>
                <p:cNvSpPr/>
                <p:nvPr/>
              </p:nvSpPr>
              <p:spPr>
                <a:xfrm>
                  <a:off x="6297931" y="1796205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28" name="rc702">
                  <a:extLst>
                    <a:ext uri="{FF2B5EF4-FFF2-40B4-BE49-F238E27FC236}">
                      <a16:creationId xmlns:a16="http://schemas.microsoft.com/office/drawing/2014/main" id="{5A5C4669-38AE-4CE3-C1E3-831E6842F759}"/>
                    </a:ext>
                  </a:extLst>
                </p:cNvPr>
                <p:cNvSpPr/>
                <p:nvPr/>
              </p:nvSpPr>
              <p:spPr>
                <a:xfrm>
                  <a:off x="6297931" y="1738603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29" name="rc703">
                  <a:extLst>
                    <a:ext uri="{FF2B5EF4-FFF2-40B4-BE49-F238E27FC236}">
                      <a16:creationId xmlns:a16="http://schemas.microsoft.com/office/drawing/2014/main" id="{00DD3F34-1259-129C-5197-A8942F8FE6C6}"/>
                    </a:ext>
                  </a:extLst>
                </p:cNvPr>
                <p:cNvSpPr/>
                <p:nvPr/>
              </p:nvSpPr>
              <p:spPr>
                <a:xfrm>
                  <a:off x="6297931" y="1681001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30" name="rc704">
                  <a:extLst>
                    <a:ext uri="{FF2B5EF4-FFF2-40B4-BE49-F238E27FC236}">
                      <a16:creationId xmlns:a16="http://schemas.microsoft.com/office/drawing/2014/main" id="{D0DB8625-D82E-D7CA-A6D9-63D934DB7A96}"/>
                    </a:ext>
                  </a:extLst>
                </p:cNvPr>
                <p:cNvSpPr/>
                <p:nvPr/>
              </p:nvSpPr>
              <p:spPr>
                <a:xfrm>
                  <a:off x="6297931" y="1623398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31" name="rc705">
                  <a:extLst>
                    <a:ext uri="{FF2B5EF4-FFF2-40B4-BE49-F238E27FC236}">
                      <a16:creationId xmlns:a16="http://schemas.microsoft.com/office/drawing/2014/main" id="{EB250BA4-E7F9-ED62-BD5B-97B6A63390C8}"/>
                    </a:ext>
                  </a:extLst>
                </p:cNvPr>
                <p:cNvSpPr/>
                <p:nvPr/>
              </p:nvSpPr>
              <p:spPr>
                <a:xfrm>
                  <a:off x="6297931" y="1565796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32" name="rc706">
                  <a:extLst>
                    <a:ext uri="{FF2B5EF4-FFF2-40B4-BE49-F238E27FC236}">
                      <a16:creationId xmlns:a16="http://schemas.microsoft.com/office/drawing/2014/main" id="{97330844-544A-9A49-CF75-62F22E45EBC3}"/>
                    </a:ext>
                  </a:extLst>
                </p:cNvPr>
                <p:cNvSpPr/>
                <p:nvPr/>
              </p:nvSpPr>
              <p:spPr>
                <a:xfrm>
                  <a:off x="6297931" y="1508194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33" name="rc707">
                  <a:extLst>
                    <a:ext uri="{FF2B5EF4-FFF2-40B4-BE49-F238E27FC236}">
                      <a16:creationId xmlns:a16="http://schemas.microsoft.com/office/drawing/2014/main" id="{0529E0F6-78AC-C2DA-25AF-6D19A7D0931C}"/>
                    </a:ext>
                  </a:extLst>
                </p:cNvPr>
                <p:cNvSpPr/>
                <p:nvPr/>
              </p:nvSpPr>
              <p:spPr>
                <a:xfrm>
                  <a:off x="6297931" y="1450592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34" name="rc708">
                  <a:extLst>
                    <a:ext uri="{FF2B5EF4-FFF2-40B4-BE49-F238E27FC236}">
                      <a16:creationId xmlns:a16="http://schemas.microsoft.com/office/drawing/2014/main" id="{4BBD1E78-595D-95BA-EBBD-E62BDF6D1158}"/>
                    </a:ext>
                  </a:extLst>
                </p:cNvPr>
                <p:cNvSpPr/>
                <p:nvPr/>
              </p:nvSpPr>
              <p:spPr>
                <a:xfrm>
                  <a:off x="6297931" y="1392990"/>
                  <a:ext cx="326495" cy="57602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35" name="rc709">
                  <a:extLst>
                    <a:ext uri="{FF2B5EF4-FFF2-40B4-BE49-F238E27FC236}">
                      <a16:creationId xmlns:a16="http://schemas.microsoft.com/office/drawing/2014/main" id="{2CB7CACB-C710-864B-818D-7CE9E62C504E}"/>
                    </a:ext>
                  </a:extLst>
                </p:cNvPr>
                <p:cNvSpPr/>
                <p:nvPr/>
              </p:nvSpPr>
              <p:spPr>
                <a:xfrm>
                  <a:off x="6624427" y="715321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36" name="rc710">
                  <a:extLst>
                    <a:ext uri="{FF2B5EF4-FFF2-40B4-BE49-F238E27FC236}">
                      <a16:creationId xmlns:a16="http://schemas.microsoft.com/office/drawing/2014/main" id="{23AE8036-BDE0-15A1-40BF-7CAB32741360}"/>
                    </a:ext>
                  </a:extLst>
                </p:cNvPr>
                <p:cNvSpPr/>
                <p:nvPr/>
              </p:nvSpPr>
              <p:spPr>
                <a:xfrm>
                  <a:off x="6624427" y="709561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37" name="rc711">
                  <a:extLst>
                    <a:ext uri="{FF2B5EF4-FFF2-40B4-BE49-F238E27FC236}">
                      <a16:creationId xmlns:a16="http://schemas.microsoft.com/office/drawing/2014/main" id="{FFE13360-E497-FC04-30B3-EBC96938A147}"/>
                    </a:ext>
                  </a:extLst>
                </p:cNvPr>
                <p:cNvSpPr/>
                <p:nvPr/>
              </p:nvSpPr>
              <p:spPr>
                <a:xfrm>
                  <a:off x="6624427" y="703800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38" name="rc712">
                  <a:extLst>
                    <a:ext uri="{FF2B5EF4-FFF2-40B4-BE49-F238E27FC236}">
                      <a16:creationId xmlns:a16="http://schemas.microsoft.com/office/drawing/2014/main" id="{71BAB56B-EB95-8270-6B16-5CEDC7FBCBC2}"/>
                    </a:ext>
                  </a:extLst>
                </p:cNvPr>
                <p:cNvSpPr/>
                <p:nvPr/>
              </p:nvSpPr>
              <p:spPr>
                <a:xfrm>
                  <a:off x="6624427" y="698040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39" name="rc713">
                  <a:extLst>
                    <a:ext uri="{FF2B5EF4-FFF2-40B4-BE49-F238E27FC236}">
                      <a16:creationId xmlns:a16="http://schemas.microsoft.com/office/drawing/2014/main" id="{4649DEB8-382B-C6F3-0E82-90B5ACAC4862}"/>
                    </a:ext>
                  </a:extLst>
                </p:cNvPr>
                <p:cNvSpPr/>
                <p:nvPr/>
              </p:nvSpPr>
              <p:spPr>
                <a:xfrm>
                  <a:off x="6624427" y="692280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40" name="rc714">
                  <a:extLst>
                    <a:ext uri="{FF2B5EF4-FFF2-40B4-BE49-F238E27FC236}">
                      <a16:creationId xmlns:a16="http://schemas.microsoft.com/office/drawing/2014/main" id="{FDA99F1C-A6C3-DC09-022C-E5A9DAB4511A}"/>
                    </a:ext>
                  </a:extLst>
                </p:cNvPr>
                <p:cNvSpPr/>
                <p:nvPr/>
              </p:nvSpPr>
              <p:spPr>
                <a:xfrm>
                  <a:off x="6624427" y="686520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41" name="rc715">
                  <a:extLst>
                    <a:ext uri="{FF2B5EF4-FFF2-40B4-BE49-F238E27FC236}">
                      <a16:creationId xmlns:a16="http://schemas.microsoft.com/office/drawing/2014/main" id="{DED27FBB-8C7B-3B0E-E8F0-CDD0F0618EA4}"/>
                    </a:ext>
                  </a:extLst>
                </p:cNvPr>
                <p:cNvSpPr/>
                <p:nvPr/>
              </p:nvSpPr>
              <p:spPr>
                <a:xfrm>
                  <a:off x="6624427" y="680760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42" name="rc716">
                  <a:extLst>
                    <a:ext uri="{FF2B5EF4-FFF2-40B4-BE49-F238E27FC236}">
                      <a16:creationId xmlns:a16="http://schemas.microsoft.com/office/drawing/2014/main" id="{6DE43A03-5F89-B95B-0D57-3738C7A8C53F}"/>
                    </a:ext>
                  </a:extLst>
                </p:cNvPr>
                <p:cNvSpPr/>
                <p:nvPr/>
              </p:nvSpPr>
              <p:spPr>
                <a:xfrm>
                  <a:off x="6624427" y="674999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43" name="rc717">
                  <a:extLst>
                    <a:ext uri="{FF2B5EF4-FFF2-40B4-BE49-F238E27FC236}">
                      <a16:creationId xmlns:a16="http://schemas.microsoft.com/office/drawing/2014/main" id="{72B9D8A9-02B1-D4D2-321F-644FE89A639F}"/>
                    </a:ext>
                  </a:extLst>
                </p:cNvPr>
                <p:cNvSpPr/>
                <p:nvPr/>
              </p:nvSpPr>
              <p:spPr>
                <a:xfrm>
                  <a:off x="6624427" y="669239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44" name="rc718">
                  <a:extLst>
                    <a:ext uri="{FF2B5EF4-FFF2-40B4-BE49-F238E27FC236}">
                      <a16:creationId xmlns:a16="http://schemas.microsoft.com/office/drawing/2014/main" id="{6F77D67F-1548-8BA5-04C5-4EB32602DEF6}"/>
                    </a:ext>
                  </a:extLst>
                </p:cNvPr>
                <p:cNvSpPr/>
                <p:nvPr/>
              </p:nvSpPr>
              <p:spPr>
                <a:xfrm>
                  <a:off x="6624427" y="663479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45" name="rc719">
                  <a:extLst>
                    <a:ext uri="{FF2B5EF4-FFF2-40B4-BE49-F238E27FC236}">
                      <a16:creationId xmlns:a16="http://schemas.microsoft.com/office/drawing/2014/main" id="{9DB1F333-28ED-06B5-87B7-4473246F8B2D}"/>
                    </a:ext>
                  </a:extLst>
                </p:cNvPr>
                <p:cNvSpPr/>
                <p:nvPr/>
              </p:nvSpPr>
              <p:spPr>
                <a:xfrm>
                  <a:off x="6624427" y="657719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46" name="rc720">
                  <a:extLst>
                    <a:ext uri="{FF2B5EF4-FFF2-40B4-BE49-F238E27FC236}">
                      <a16:creationId xmlns:a16="http://schemas.microsoft.com/office/drawing/2014/main" id="{92AA573F-D81D-44E8-CFD1-48AE46773771}"/>
                    </a:ext>
                  </a:extLst>
                </p:cNvPr>
                <p:cNvSpPr/>
                <p:nvPr/>
              </p:nvSpPr>
              <p:spPr>
                <a:xfrm>
                  <a:off x="6624427" y="651958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47" name="rc721">
                  <a:extLst>
                    <a:ext uri="{FF2B5EF4-FFF2-40B4-BE49-F238E27FC236}">
                      <a16:creationId xmlns:a16="http://schemas.microsoft.com/office/drawing/2014/main" id="{EBD2B9BC-DC1F-1404-F74F-B988A8C8A585}"/>
                    </a:ext>
                  </a:extLst>
                </p:cNvPr>
                <p:cNvSpPr/>
                <p:nvPr/>
              </p:nvSpPr>
              <p:spPr>
                <a:xfrm>
                  <a:off x="6624427" y="646198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48" name="rc722">
                  <a:extLst>
                    <a:ext uri="{FF2B5EF4-FFF2-40B4-BE49-F238E27FC236}">
                      <a16:creationId xmlns:a16="http://schemas.microsoft.com/office/drawing/2014/main" id="{647A5431-0952-D672-A8AF-C87A07319F19}"/>
                    </a:ext>
                  </a:extLst>
                </p:cNvPr>
                <p:cNvSpPr/>
                <p:nvPr/>
              </p:nvSpPr>
              <p:spPr>
                <a:xfrm>
                  <a:off x="6624427" y="640438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49" name="rc723">
                  <a:extLst>
                    <a:ext uri="{FF2B5EF4-FFF2-40B4-BE49-F238E27FC236}">
                      <a16:creationId xmlns:a16="http://schemas.microsoft.com/office/drawing/2014/main" id="{0E658B43-F39D-900A-2B82-840188015A89}"/>
                    </a:ext>
                  </a:extLst>
                </p:cNvPr>
                <p:cNvSpPr/>
                <p:nvPr/>
              </p:nvSpPr>
              <p:spPr>
                <a:xfrm>
                  <a:off x="6624427" y="634678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50" name="rc724">
                  <a:extLst>
                    <a:ext uri="{FF2B5EF4-FFF2-40B4-BE49-F238E27FC236}">
                      <a16:creationId xmlns:a16="http://schemas.microsoft.com/office/drawing/2014/main" id="{47069059-6049-FA9F-664B-FBACCF5E75B4}"/>
                    </a:ext>
                  </a:extLst>
                </p:cNvPr>
                <p:cNvSpPr/>
                <p:nvPr/>
              </p:nvSpPr>
              <p:spPr>
                <a:xfrm>
                  <a:off x="6624427" y="628918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51" name="rc725">
                  <a:extLst>
                    <a:ext uri="{FF2B5EF4-FFF2-40B4-BE49-F238E27FC236}">
                      <a16:creationId xmlns:a16="http://schemas.microsoft.com/office/drawing/2014/main" id="{10995F03-9AFE-C9B1-C27E-4717136DA4F2}"/>
                    </a:ext>
                  </a:extLst>
                </p:cNvPr>
                <p:cNvSpPr/>
                <p:nvPr/>
              </p:nvSpPr>
              <p:spPr>
                <a:xfrm>
                  <a:off x="6624427" y="6231578"/>
                  <a:ext cx="326495" cy="57602"/>
                </a:xfrm>
                <a:prstGeom prst="rect">
                  <a:avLst/>
                </a:prstGeom>
                <a:solidFill>
                  <a:srgbClr val="DBC79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52" name="rc726">
                  <a:extLst>
                    <a:ext uri="{FF2B5EF4-FFF2-40B4-BE49-F238E27FC236}">
                      <a16:creationId xmlns:a16="http://schemas.microsoft.com/office/drawing/2014/main" id="{CF49DAFD-9734-0241-C215-F29B26EB8D40}"/>
                    </a:ext>
                  </a:extLst>
                </p:cNvPr>
                <p:cNvSpPr/>
                <p:nvPr/>
              </p:nvSpPr>
              <p:spPr>
                <a:xfrm>
                  <a:off x="6624427" y="617397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53" name="rc727">
                  <a:extLst>
                    <a:ext uri="{FF2B5EF4-FFF2-40B4-BE49-F238E27FC236}">
                      <a16:creationId xmlns:a16="http://schemas.microsoft.com/office/drawing/2014/main" id="{289ED669-B2CB-0CAD-A4A7-D419EFD3D010}"/>
                    </a:ext>
                  </a:extLst>
                </p:cNvPr>
                <p:cNvSpPr/>
                <p:nvPr/>
              </p:nvSpPr>
              <p:spPr>
                <a:xfrm>
                  <a:off x="6624427" y="611637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54" name="rc728">
                  <a:extLst>
                    <a:ext uri="{FF2B5EF4-FFF2-40B4-BE49-F238E27FC236}">
                      <a16:creationId xmlns:a16="http://schemas.microsoft.com/office/drawing/2014/main" id="{3F5D663F-7B05-2067-EB94-2BB34E50BC73}"/>
                    </a:ext>
                  </a:extLst>
                </p:cNvPr>
                <p:cNvSpPr/>
                <p:nvPr/>
              </p:nvSpPr>
              <p:spPr>
                <a:xfrm>
                  <a:off x="6624427" y="605877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55" name="rc729">
                  <a:extLst>
                    <a:ext uri="{FF2B5EF4-FFF2-40B4-BE49-F238E27FC236}">
                      <a16:creationId xmlns:a16="http://schemas.microsoft.com/office/drawing/2014/main" id="{6ED60CD8-E9DA-A75D-939E-1710FCAD3D6D}"/>
                    </a:ext>
                  </a:extLst>
                </p:cNvPr>
                <p:cNvSpPr/>
                <p:nvPr/>
              </p:nvSpPr>
              <p:spPr>
                <a:xfrm>
                  <a:off x="6624427" y="600116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56" name="rc730">
                  <a:extLst>
                    <a:ext uri="{FF2B5EF4-FFF2-40B4-BE49-F238E27FC236}">
                      <a16:creationId xmlns:a16="http://schemas.microsoft.com/office/drawing/2014/main" id="{92058A5E-2E4A-DBA1-617D-22A11BBE0223}"/>
                    </a:ext>
                  </a:extLst>
                </p:cNvPr>
                <p:cNvSpPr/>
                <p:nvPr/>
              </p:nvSpPr>
              <p:spPr>
                <a:xfrm>
                  <a:off x="6624427" y="594356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57" name="rc731">
                  <a:extLst>
                    <a:ext uri="{FF2B5EF4-FFF2-40B4-BE49-F238E27FC236}">
                      <a16:creationId xmlns:a16="http://schemas.microsoft.com/office/drawing/2014/main" id="{DBC258FC-D588-8226-25BA-9546C8CC73B3}"/>
                    </a:ext>
                  </a:extLst>
                </p:cNvPr>
                <p:cNvSpPr/>
                <p:nvPr/>
              </p:nvSpPr>
              <p:spPr>
                <a:xfrm>
                  <a:off x="6624427" y="588596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58" name="rc732">
                  <a:extLst>
                    <a:ext uri="{FF2B5EF4-FFF2-40B4-BE49-F238E27FC236}">
                      <a16:creationId xmlns:a16="http://schemas.microsoft.com/office/drawing/2014/main" id="{92B53D83-4DD6-38B3-D65B-0996B0AA9ABF}"/>
                    </a:ext>
                  </a:extLst>
                </p:cNvPr>
                <p:cNvSpPr/>
                <p:nvPr/>
              </p:nvSpPr>
              <p:spPr>
                <a:xfrm>
                  <a:off x="6624427" y="582836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59" name="rc733">
                  <a:extLst>
                    <a:ext uri="{FF2B5EF4-FFF2-40B4-BE49-F238E27FC236}">
                      <a16:creationId xmlns:a16="http://schemas.microsoft.com/office/drawing/2014/main" id="{F1B83625-1B7A-B87B-A978-79062B709E4E}"/>
                    </a:ext>
                  </a:extLst>
                </p:cNvPr>
                <p:cNvSpPr/>
                <p:nvPr/>
              </p:nvSpPr>
              <p:spPr>
                <a:xfrm>
                  <a:off x="6624427" y="577076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60" name="rc734">
                  <a:extLst>
                    <a:ext uri="{FF2B5EF4-FFF2-40B4-BE49-F238E27FC236}">
                      <a16:creationId xmlns:a16="http://schemas.microsoft.com/office/drawing/2014/main" id="{35A79489-5680-CA0F-116B-17D2E6062F3D}"/>
                    </a:ext>
                  </a:extLst>
                </p:cNvPr>
                <p:cNvSpPr/>
                <p:nvPr/>
              </p:nvSpPr>
              <p:spPr>
                <a:xfrm>
                  <a:off x="6624427" y="571315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61" name="rc735">
                  <a:extLst>
                    <a:ext uri="{FF2B5EF4-FFF2-40B4-BE49-F238E27FC236}">
                      <a16:creationId xmlns:a16="http://schemas.microsoft.com/office/drawing/2014/main" id="{781AC99A-7A14-EBEE-D0C4-4AB36961A79A}"/>
                    </a:ext>
                  </a:extLst>
                </p:cNvPr>
                <p:cNvSpPr/>
                <p:nvPr/>
              </p:nvSpPr>
              <p:spPr>
                <a:xfrm>
                  <a:off x="6624427" y="565555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62" name="rc736">
                  <a:extLst>
                    <a:ext uri="{FF2B5EF4-FFF2-40B4-BE49-F238E27FC236}">
                      <a16:creationId xmlns:a16="http://schemas.microsoft.com/office/drawing/2014/main" id="{5DFB0C0A-9154-FF85-ACA1-411A9F893136}"/>
                    </a:ext>
                  </a:extLst>
                </p:cNvPr>
                <p:cNvSpPr/>
                <p:nvPr/>
              </p:nvSpPr>
              <p:spPr>
                <a:xfrm>
                  <a:off x="6624427" y="559795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63" name="rc737">
                  <a:extLst>
                    <a:ext uri="{FF2B5EF4-FFF2-40B4-BE49-F238E27FC236}">
                      <a16:creationId xmlns:a16="http://schemas.microsoft.com/office/drawing/2014/main" id="{74C0EE6B-AAED-4C66-A07F-CA68691F669B}"/>
                    </a:ext>
                  </a:extLst>
                </p:cNvPr>
                <p:cNvSpPr/>
                <p:nvPr/>
              </p:nvSpPr>
              <p:spPr>
                <a:xfrm>
                  <a:off x="6624427" y="554035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64" name="rc738">
                  <a:extLst>
                    <a:ext uri="{FF2B5EF4-FFF2-40B4-BE49-F238E27FC236}">
                      <a16:creationId xmlns:a16="http://schemas.microsoft.com/office/drawing/2014/main" id="{86F05FDF-4C79-C7A5-3E56-77FF04E4D8C8}"/>
                    </a:ext>
                  </a:extLst>
                </p:cNvPr>
                <p:cNvSpPr/>
                <p:nvPr/>
              </p:nvSpPr>
              <p:spPr>
                <a:xfrm>
                  <a:off x="6624427" y="548274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65" name="rc739">
                  <a:extLst>
                    <a:ext uri="{FF2B5EF4-FFF2-40B4-BE49-F238E27FC236}">
                      <a16:creationId xmlns:a16="http://schemas.microsoft.com/office/drawing/2014/main" id="{80C39665-D647-A617-4432-6C79D8481268}"/>
                    </a:ext>
                  </a:extLst>
                </p:cNvPr>
                <p:cNvSpPr/>
                <p:nvPr/>
              </p:nvSpPr>
              <p:spPr>
                <a:xfrm>
                  <a:off x="6624427" y="542514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66" name="rc740">
                  <a:extLst>
                    <a:ext uri="{FF2B5EF4-FFF2-40B4-BE49-F238E27FC236}">
                      <a16:creationId xmlns:a16="http://schemas.microsoft.com/office/drawing/2014/main" id="{9EBD3EDD-9A52-D9D5-4B5B-A34148292288}"/>
                    </a:ext>
                  </a:extLst>
                </p:cNvPr>
                <p:cNvSpPr/>
                <p:nvPr/>
              </p:nvSpPr>
              <p:spPr>
                <a:xfrm>
                  <a:off x="6624427" y="536754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67" name="rc741">
                  <a:extLst>
                    <a:ext uri="{FF2B5EF4-FFF2-40B4-BE49-F238E27FC236}">
                      <a16:creationId xmlns:a16="http://schemas.microsoft.com/office/drawing/2014/main" id="{A008FDE1-F9AA-B964-D217-E7C1510FC372}"/>
                    </a:ext>
                  </a:extLst>
                </p:cNvPr>
                <p:cNvSpPr/>
                <p:nvPr/>
              </p:nvSpPr>
              <p:spPr>
                <a:xfrm>
                  <a:off x="6624427" y="530994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68" name="rc742">
                  <a:extLst>
                    <a:ext uri="{FF2B5EF4-FFF2-40B4-BE49-F238E27FC236}">
                      <a16:creationId xmlns:a16="http://schemas.microsoft.com/office/drawing/2014/main" id="{27B9698E-8445-D8FA-3D50-DFE1E8C21943}"/>
                    </a:ext>
                  </a:extLst>
                </p:cNvPr>
                <p:cNvSpPr/>
                <p:nvPr/>
              </p:nvSpPr>
              <p:spPr>
                <a:xfrm>
                  <a:off x="6624427" y="525234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69" name="rc743">
                  <a:extLst>
                    <a:ext uri="{FF2B5EF4-FFF2-40B4-BE49-F238E27FC236}">
                      <a16:creationId xmlns:a16="http://schemas.microsoft.com/office/drawing/2014/main" id="{BCE1C1D4-3968-1176-2C41-24D6CE6B5A34}"/>
                    </a:ext>
                  </a:extLst>
                </p:cNvPr>
                <p:cNvSpPr/>
                <p:nvPr/>
              </p:nvSpPr>
              <p:spPr>
                <a:xfrm>
                  <a:off x="6624427" y="5194737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70" name="rc744">
                  <a:extLst>
                    <a:ext uri="{FF2B5EF4-FFF2-40B4-BE49-F238E27FC236}">
                      <a16:creationId xmlns:a16="http://schemas.microsoft.com/office/drawing/2014/main" id="{06D70E95-ED4B-5D87-0118-2FF67CE6B8B6}"/>
                    </a:ext>
                  </a:extLst>
                </p:cNvPr>
                <p:cNvSpPr/>
                <p:nvPr/>
              </p:nvSpPr>
              <p:spPr>
                <a:xfrm>
                  <a:off x="6624427" y="513713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71" name="rc745">
                  <a:extLst>
                    <a:ext uri="{FF2B5EF4-FFF2-40B4-BE49-F238E27FC236}">
                      <a16:creationId xmlns:a16="http://schemas.microsoft.com/office/drawing/2014/main" id="{5CD2A00D-9758-93F9-40EF-D83A1369CBA2}"/>
                    </a:ext>
                  </a:extLst>
                </p:cNvPr>
                <p:cNvSpPr/>
                <p:nvPr/>
              </p:nvSpPr>
              <p:spPr>
                <a:xfrm>
                  <a:off x="6624427" y="507953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72" name="rc746">
                  <a:extLst>
                    <a:ext uri="{FF2B5EF4-FFF2-40B4-BE49-F238E27FC236}">
                      <a16:creationId xmlns:a16="http://schemas.microsoft.com/office/drawing/2014/main" id="{7F9BC1A7-A323-3E11-8526-7A87E64382D4}"/>
                    </a:ext>
                  </a:extLst>
                </p:cNvPr>
                <p:cNvSpPr/>
                <p:nvPr/>
              </p:nvSpPr>
              <p:spPr>
                <a:xfrm>
                  <a:off x="6624427" y="502193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73" name="rc747">
                  <a:extLst>
                    <a:ext uri="{FF2B5EF4-FFF2-40B4-BE49-F238E27FC236}">
                      <a16:creationId xmlns:a16="http://schemas.microsoft.com/office/drawing/2014/main" id="{598EDD9B-961B-17BC-473B-E2C637E89845}"/>
                    </a:ext>
                  </a:extLst>
                </p:cNvPr>
                <p:cNvSpPr/>
                <p:nvPr/>
              </p:nvSpPr>
              <p:spPr>
                <a:xfrm>
                  <a:off x="6624427" y="496432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74" name="rc748">
                  <a:extLst>
                    <a:ext uri="{FF2B5EF4-FFF2-40B4-BE49-F238E27FC236}">
                      <a16:creationId xmlns:a16="http://schemas.microsoft.com/office/drawing/2014/main" id="{0C397F73-2FB8-E33A-946C-8C008782E4C8}"/>
                    </a:ext>
                  </a:extLst>
                </p:cNvPr>
                <p:cNvSpPr/>
                <p:nvPr/>
              </p:nvSpPr>
              <p:spPr>
                <a:xfrm>
                  <a:off x="6624427" y="490672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75" name="rc749">
                  <a:extLst>
                    <a:ext uri="{FF2B5EF4-FFF2-40B4-BE49-F238E27FC236}">
                      <a16:creationId xmlns:a16="http://schemas.microsoft.com/office/drawing/2014/main" id="{AE284299-907F-4A5F-CA4D-00F048C436A7}"/>
                    </a:ext>
                  </a:extLst>
                </p:cNvPr>
                <p:cNvSpPr/>
                <p:nvPr/>
              </p:nvSpPr>
              <p:spPr>
                <a:xfrm>
                  <a:off x="6624427" y="484912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76" name="rc750">
                  <a:extLst>
                    <a:ext uri="{FF2B5EF4-FFF2-40B4-BE49-F238E27FC236}">
                      <a16:creationId xmlns:a16="http://schemas.microsoft.com/office/drawing/2014/main" id="{D41EF1DE-5836-71A5-8F28-E4A6B8BC2915}"/>
                    </a:ext>
                  </a:extLst>
                </p:cNvPr>
                <p:cNvSpPr/>
                <p:nvPr/>
              </p:nvSpPr>
              <p:spPr>
                <a:xfrm>
                  <a:off x="6624427" y="479152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77" name="rc751">
                  <a:extLst>
                    <a:ext uri="{FF2B5EF4-FFF2-40B4-BE49-F238E27FC236}">
                      <a16:creationId xmlns:a16="http://schemas.microsoft.com/office/drawing/2014/main" id="{90D7631C-5FA7-60EB-77C3-8B1925710F46}"/>
                    </a:ext>
                  </a:extLst>
                </p:cNvPr>
                <p:cNvSpPr/>
                <p:nvPr/>
              </p:nvSpPr>
              <p:spPr>
                <a:xfrm>
                  <a:off x="6624427" y="4733920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78" name="rc752">
                  <a:extLst>
                    <a:ext uri="{FF2B5EF4-FFF2-40B4-BE49-F238E27FC236}">
                      <a16:creationId xmlns:a16="http://schemas.microsoft.com/office/drawing/2014/main" id="{37254C68-7B71-E8F0-8BD3-485208D04850}"/>
                    </a:ext>
                  </a:extLst>
                </p:cNvPr>
                <p:cNvSpPr/>
                <p:nvPr/>
              </p:nvSpPr>
              <p:spPr>
                <a:xfrm>
                  <a:off x="6624427" y="467631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79" name="rc753">
                  <a:extLst>
                    <a:ext uri="{FF2B5EF4-FFF2-40B4-BE49-F238E27FC236}">
                      <a16:creationId xmlns:a16="http://schemas.microsoft.com/office/drawing/2014/main" id="{5A3E7850-3FD2-DAD6-E25C-C8A14A7465ED}"/>
                    </a:ext>
                  </a:extLst>
                </p:cNvPr>
                <p:cNvSpPr/>
                <p:nvPr/>
              </p:nvSpPr>
              <p:spPr>
                <a:xfrm>
                  <a:off x="6624427" y="461871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80" name="rc754">
                  <a:extLst>
                    <a:ext uri="{FF2B5EF4-FFF2-40B4-BE49-F238E27FC236}">
                      <a16:creationId xmlns:a16="http://schemas.microsoft.com/office/drawing/2014/main" id="{2530F3C7-2655-2EE3-D98A-488E6747E4C2}"/>
                    </a:ext>
                  </a:extLst>
                </p:cNvPr>
                <p:cNvSpPr/>
                <p:nvPr/>
              </p:nvSpPr>
              <p:spPr>
                <a:xfrm>
                  <a:off x="6624427" y="456111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81" name="rc755">
                  <a:extLst>
                    <a:ext uri="{FF2B5EF4-FFF2-40B4-BE49-F238E27FC236}">
                      <a16:creationId xmlns:a16="http://schemas.microsoft.com/office/drawing/2014/main" id="{33DA576F-0C5B-AB36-36F6-3B9847CD51D5}"/>
                    </a:ext>
                  </a:extLst>
                </p:cNvPr>
                <p:cNvSpPr/>
                <p:nvPr/>
              </p:nvSpPr>
              <p:spPr>
                <a:xfrm>
                  <a:off x="6624427" y="450351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82" name="rc756">
                  <a:extLst>
                    <a:ext uri="{FF2B5EF4-FFF2-40B4-BE49-F238E27FC236}">
                      <a16:creationId xmlns:a16="http://schemas.microsoft.com/office/drawing/2014/main" id="{37D37312-164A-7255-1BC2-37A79D9FAF7A}"/>
                    </a:ext>
                  </a:extLst>
                </p:cNvPr>
                <p:cNvSpPr/>
                <p:nvPr/>
              </p:nvSpPr>
              <p:spPr>
                <a:xfrm>
                  <a:off x="6624427" y="444590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83" name="rc757">
                  <a:extLst>
                    <a:ext uri="{FF2B5EF4-FFF2-40B4-BE49-F238E27FC236}">
                      <a16:creationId xmlns:a16="http://schemas.microsoft.com/office/drawing/2014/main" id="{2A80FD76-E2F0-02F3-D2F1-8557643CB72C}"/>
                    </a:ext>
                  </a:extLst>
                </p:cNvPr>
                <p:cNvSpPr/>
                <p:nvPr/>
              </p:nvSpPr>
              <p:spPr>
                <a:xfrm>
                  <a:off x="6624427" y="438830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84" name="rc758">
                  <a:extLst>
                    <a:ext uri="{FF2B5EF4-FFF2-40B4-BE49-F238E27FC236}">
                      <a16:creationId xmlns:a16="http://schemas.microsoft.com/office/drawing/2014/main" id="{2628D681-B558-E9E8-0376-7FB40E6200DF}"/>
                    </a:ext>
                  </a:extLst>
                </p:cNvPr>
                <p:cNvSpPr/>
                <p:nvPr/>
              </p:nvSpPr>
              <p:spPr>
                <a:xfrm>
                  <a:off x="6624427" y="433070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85" name="rc759">
                  <a:extLst>
                    <a:ext uri="{FF2B5EF4-FFF2-40B4-BE49-F238E27FC236}">
                      <a16:creationId xmlns:a16="http://schemas.microsoft.com/office/drawing/2014/main" id="{B0624960-7FDB-5CEC-219E-7FFD1163944E}"/>
                    </a:ext>
                  </a:extLst>
                </p:cNvPr>
                <p:cNvSpPr/>
                <p:nvPr/>
              </p:nvSpPr>
              <p:spPr>
                <a:xfrm>
                  <a:off x="6624427" y="427310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86" name="rc760">
                  <a:extLst>
                    <a:ext uri="{FF2B5EF4-FFF2-40B4-BE49-F238E27FC236}">
                      <a16:creationId xmlns:a16="http://schemas.microsoft.com/office/drawing/2014/main" id="{FC80C1CC-41E1-FFCA-6A43-2678822D90F1}"/>
                    </a:ext>
                  </a:extLst>
                </p:cNvPr>
                <p:cNvSpPr/>
                <p:nvPr/>
              </p:nvSpPr>
              <p:spPr>
                <a:xfrm>
                  <a:off x="6624427" y="421549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87" name="rc761">
                  <a:extLst>
                    <a:ext uri="{FF2B5EF4-FFF2-40B4-BE49-F238E27FC236}">
                      <a16:creationId xmlns:a16="http://schemas.microsoft.com/office/drawing/2014/main" id="{BFA4F3D4-1FF3-5745-F822-2433A1BCA96C}"/>
                    </a:ext>
                  </a:extLst>
                </p:cNvPr>
                <p:cNvSpPr/>
                <p:nvPr/>
              </p:nvSpPr>
              <p:spPr>
                <a:xfrm>
                  <a:off x="6624427" y="415789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88" name="rc762">
                  <a:extLst>
                    <a:ext uri="{FF2B5EF4-FFF2-40B4-BE49-F238E27FC236}">
                      <a16:creationId xmlns:a16="http://schemas.microsoft.com/office/drawing/2014/main" id="{D4FB8070-2627-6FB6-CD6F-7C7919FACCCF}"/>
                    </a:ext>
                  </a:extLst>
                </p:cNvPr>
                <p:cNvSpPr/>
                <p:nvPr/>
              </p:nvSpPr>
              <p:spPr>
                <a:xfrm>
                  <a:off x="6624427" y="410029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89" name="rc763">
                  <a:extLst>
                    <a:ext uri="{FF2B5EF4-FFF2-40B4-BE49-F238E27FC236}">
                      <a16:creationId xmlns:a16="http://schemas.microsoft.com/office/drawing/2014/main" id="{F038C93E-F061-3380-8DC7-FFAF8AB69311}"/>
                    </a:ext>
                  </a:extLst>
                </p:cNvPr>
                <p:cNvSpPr/>
                <p:nvPr/>
              </p:nvSpPr>
              <p:spPr>
                <a:xfrm>
                  <a:off x="6624427" y="404269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90" name="rc764">
                  <a:extLst>
                    <a:ext uri="{FF2B5EF4-FFF2-40B4-BE49-F238E27FC236}">
                      <a16:creationId xmlns:a16="http://schemas.microsoft.com/office/drawing/2014/main" id="{C90D3631-AAB7-DA6A-9D05-AAA0B280CD77}"/>
                    </a:ext>
                  </a:extLst>
                </p:cNvPr>
                <p:cNvSpPr/>
                <p:nvPr/>
              </p:nvSpPr>
              <p:spPr>
                <a:xfrm>
                  <a:off x="6624427" y="398509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91" name="rc765">
                  <a:extLst>
                    <a:ext uri="{FF2B5EF4-FFF2-40B4-BE49-F238E27FC236}">
                      <a16:creationId xmlns:a16="http://schemas.microsoft.com/office/drawing/2014/main" id="{A4CCF70D-4D12-C2A3-3498-139AAFA2478D}"/>
                    </a:ext>
                  </a:extLst>
                </p:cNvPr>
                <p:cNvSpPr/>
                <p:nvPr/>
              </p:nvSpPr>
              <p:spPr>
                <a:xfrm>
                  <a:off x="6624427" y="392748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92" name="rc766">
                  <a:extLst>
                    <a:ext uri="{FF2B5EF4-FFF2-40B4-BE49-F238E27FC236}">
                      <a16:creationId xmlns:a16="http://schemas.microsoft.com/office/drawing/2014/main" id="{1431F596-5719-B74D-0022-20CBF340FCD1}"/>
                    </a:ext>
                  </a:extLst>
                </p:cNvPr>
                <p:cNvSpPr/>
                <p:nvPr/>
              </p:nvSpPr>
              <p:spPr>
                <a:xfrm>
                  <a:off x="6624427" y="386988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93" name="rc767">
                  <a:extLst>
                    <a:ext uri="{FF2B5EF4-FFF2-40B4-BE49-F238E27FC236}">
                      <a16:creationId xmlns:a16="http://schemas.microsoft.com/office/drawing/2014/main" id="{06C49B38-23CE-2010-CA3D-596C378F4DBC}"/>
                    </a:ext>
                  </a:extLst>
                </p:cNvPr>
                <p:cNvSpPr/>
                <p:nvPr/>
              </p:nvSpPr>
              <p:spPr>
                <a:xfrm>
                  <a:off x="6624427" y="381228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94" name="rc768">
                  <a:extLst>
                    <a:ext uri="{FF2B5EF4-FFF2-40B4-BE49-F238E27FC236}">
                      <a16:creationId xmlns:a16="http://schemas.microsoft.com/office/drawing/2014/main" id="{4A1FA133-590E-2422-1EE5-FE81F1EB2AFE}"/>
                    </a:ext>
                  </a:extLst>
                </p:cNvPr>
                <p:cNvSpPr/>
                <p:nvPr/>
              </p:nvSpPr>
              <p:spPr>
                <a:xfrm>
                  <a:off x="6624427" y="375468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95" name="rc769">
                  <a:extLst>
                    <a:ext uri="{FF2B5EF4-FFF2-40B4-BE49-F238E27FC236}">
                      <a16:creationId xmlns:a16="http://schemas.microsoft.com/office/drawing/2014/main" id="{13B54454-D2D6-DC73-13BA-BBF1F7333F0F}"/>
                    </a:ext>
                  </a:extLst>
                </p:cNvPr>
                <p:cNvSpPr/>
                <p:nvPr/>
              </p:nvSpPr>
              <p:spPr>
                <a:xfrm>
                  <a:off x="6624427" y="369707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96" name="rc770">
                  <a:extLst>
                    <a:ext uri="{FF2B5EF4-FFF2-40B4-BE49-F238E27FC236}">
                      <a16:creationId xmlns:a16="http://schemas.microsoft.com/office/drawing/2014/main" id="{D99DE0CB-9751-6D74-D598-530983EE0232}"/>
                    </a:ext>
                  </a:extLst>
                </p:cNvPr>
                <p:cNvSpPr/>
                <p:nvPr/>
              </p:nvSpPr>
              <p:spPr>
                <a:xfrm>
                  <a:off x="6624427" y="363947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97" name="rc771">
                  <a:extLst>
                    <a:ext uri="{FF2B5EF4-FFF2-40B4-BE49-F238E27FC236}">
                      <a16:creationId xmlns:a16="http://schemas.microsoft.com/office/drawing/2014/main" id="{834F33D9-D187-88D4-E3B4-63A95A485F30}"/>
                    </a:ext>
                  </a:extLst>
                </p:cNvPr>
                <p:cNvSpPr/>
                <p:nvPr/>
              </p:nvSpPr>
              <p:spPr>
                <a:xfrm>
                  <a:off x="6624427" y="358187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98" name="rc772">
                  <a:extLst>
                    <a:ext uri="{FF2B5EF4-FFF2-40B4-BE49-F238E27FC236}">
                      <a16:creationId xmlns:a16="http://schemas.microsoft.com/office/drawing/2014/main" id="{48C2D3F4-B83A-0A8C-0CC5-1D660E5B2D5C}"/>
                    </a:ext>
                  </a:extLst>
                </p:cNvPr>
                <p:cNvSpPr/>
                <p:nvPr/>
              </p:nvSpPr>
              <p:spPr>
                <a:xfrm>
                  <a:off x="6624427" y="352427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799" name="rc773">
                  <a:extLst>
                    <a:ext uri="{FF2B5EF4-FFF2-40B4-BE49-F238E27FC236}">
                      <a16:creationId xmlns:a16="http://schemas.microsoft.com/office/drawing/2014/main" id="{B7BFC8D3-FA27-365F-C215-C4B8E17AC8BF}"/>
                    </a:ext>
                  </a:extLst>
                </p:cNvPr>
                <p:cNvSpPr/>
                <p:nvPr/>
              </p:nvSpPr>
              <p:spPr>
                <a:xfrm>
                  <a:off x="6624427" y="346667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00" name="rc774">
                  <a:extLst>
                    <a:ext uri="{FF2B5EF4-FFF2-40B4-BE49-F238E27FC236}">
                      <a16:creationId xmlns:a16="http://schemas.microsoft.com/office/drawing/2014/main" id="{7C9F2D4C-0446-8468-71BC-9D2F1DAAD128}"/>
                    </a:ext>
                  </a:extLst>
                </p:cNvPr>
                <p:cNvSpPr/>
                <p:nvPr/>
              </p:nvSpPr>
              <p:spPr>
                <a:xfrm>
                  <a:off x="6624427" y="340906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01" name="rc775">
                  <a:extLst>
                    <a:ext uri="{FF2B5EF4-FFF2-40B4-BE49-F238E27FC236}">
                      <a16:creationId xmlns:a16="http://schemas.microsoft.com/office/drawing/2014/main" id="{DB8E3C45-DF01-13FB-B4CD-A275E684B4A8}"/>
                    </a:ext>
                  </a:extLst>
                </p:cNvPr>
                <p:cNvSpPr/>
                <p:nvPr/>
              </p:nvSpPr>
              <p:spPr>
                <a:xfrm>
                  <a:off x="6624427" y="335146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02" name="rc776">
                  <a:extLst>
                    <a:ext uri="{FF2B5EF4-FFF2-40B4-BE49-F238E27FC236}">
                      <a16:creationId xmlns:a16="http://schemas.microsoft.com/office/drawing/2014/main" id="{411011E6-EE1B-E236-22A4-6C28673E1B24}"/>
                    </a:ext>
                  </a:extLst>
                </p:cNvPr>
                <p:cNvSpPr/>
                <p:nvPr/>
              </p:nvSpPr>
              <p:spPr>
                <a:xfrm>
                  <a:off x="6624427" y="329386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03" name="rc777">
                  <a:extLst>
                    <a:ext uri="{FF2B5EF4-FFF2-40B4-BE49-F238E27FC236}">
                      <a16:creationId xmlns:a16="http://schemas.microsoft.com/office/drawing/2014/main" id="{E552C825-C9BA-FBB3-C5C4-1B2D76FACF08}"/>
                    </a:ext>
                  </a:extLst>
                </p:cNvPr>
                <p:cNvSpPr/>
                <p:nvPr/>
              </p:nvSpPr>
              <p:spPr>
                <a:xfrm>
                  <a:off x="6624427" y="323626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04" name="rc778">
                  <a:extLst>
                    <a:ext uri="{FF2B5EF4-FFF2-40B4-BE49-F238E27FC236}">
                      <a16:creationId xmlns:a16="http://schemas.microsoft.com/office/drawing/2014/main" id="{283866D5-1224-2C45-4FA6-EB34B969D17A}"/>
                    </a:ext>
                  </a:extLst>
                </p:cNvPr>
                <p:cNvSpPr/>
                <p:nvPr/>
              </p:nvSpPr>
              <p:spPr>
                <a:xfrm>
                  <a:off x="6624427" y="317865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05" name="rc779">
                  <a:extLst>
                    <a:ext uri="{FF2B5EF4-FFF2-40B4-BE49-F238E27FC236}">
                      <a16:creationId xmlns:a16="http://schemas.microsoft.com/office/drawing/2014/main" id="{7722CF70-BB2C-D143-C417-9A4E6A91B683}"/>
                    </a:ext>
                  </a:extLst>
                </p:cNvPr>
                <p:cNvSpPr/>
                <p:nvPr/>
              </p:nvSpPr>
              <p:spPr>
                <a:xfrm>
                  <a:off x="6624427" y="312105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06" name="rc780">
                  <a:extLst>
                    <a:ext uri="{FF2B5EF4-FFF2-40B4-BE49-F238E27FC236}">
                      <a16:creationId xmlns:a16="http://schemas.microsoft.com/office/drawing/2014/main" id="{C5E06FAD-4487-AB91-1A93-9E7F0AB1CB8D}"/>
                    </a:ext>
                  </a:extLst>
                </p:cNvPr>
                <p:cNvSpPr/>
                <p:nvPr/>
              </p:nvSpPr>
              <p:spPr>
                <a:xfrm>
                  <a:off x="6624427" y="306345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07" name="rc781">
                  <a:extLst>
                    <a:ext uri="{FF2B5EF4-FFF2-40B4-BE49-F238E27FC236}">
                      <a16:creationId xmlns:a16="http://schemas.microsoft.com/office/drawing/2014/main" id="{2B59A36C-17A2-A59A-0867-73CADAEA6183}"/>
                    </a:ext>
                  </a:extLst>
                </p:cNvPr>
                <p:cNvSpPr/>
                <p:nvPr/>
              </p:nvSpPr>
              <p:spPr>
                <a:xfrm>
                  <a:off x="6624427" y="300585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08" name="rc782">
                  <a:extLst>
                    <a:ext uri="{FF2B5EF4-FFF2-40B4-BE49-F238E27FC236}">
                      <a16:creationId xmlns:a16="http://schemas.microsoft.com/office/drawing/2014/main" id="{0D69E76E-BCFC-18EA-06DB-0D21974FDB2B}"/>
                    </a:ext>
                  </a:extLst>
                </p:cNvPr>
                <p:cNvSpPr/>
                <p:nvPr/>
              </p:nvSpPr>
              <p:spPr>
                <a:xfrm>
                  <a:off x="6624427" y="294825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09" name="rc783">
                  <a:extLst>
                    <a:ext uri="{FF2B5EF4-FFF2-40B4-BE49-F238E27FC236}">
                      <a16:creationId xmlns:a16="http://schemas.microsoft.com/office/drawing/2014/main" id="{F946DC33-545F-B27D-2923-C325B18E1227}"/>
                    </a:ext>
                  </a:extLst>
                </p:cNvPr>
                <p:cNvSpPr/>
                <p:nvPr/>
              </p:nvSpPr>
              <p:spPr>
                <a:xfrm>
                  <a:off x="6624427" y="289064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10" name="rc784">
                  <a:extLst>
                    <a:ext uri="{FF2B5EF4-FFF2-40B4-BE49-F238E27FC236}">
                      <a16:creationId xmlns:a16="http://schemas.microsoft.com/office/drawing/2014/main" id="{E1021E71-EA52-6994-C134-A08445704ECE}"/>
                    </a:ext>
                  </a:extLst>
                </p:cNvPr>
                <p:cNvSpPr/>
                <p:nvPr/>
              </p:nvSpPr>
              <p:spPr>
                <a:xfrm>
                  <a:off x="6624427" y="2833046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11" name="rc785">
                  <a:extLst>
                    <a:ext uri="{FF2B5EF4-FFF2-40B4-BE49-F238E27FC236}">
                      <a16:creationId xmlns:a16="http://schemas.microsoft.com/office/drawing/2014/main" id="{C2101D4F-95C5-987B-EF0B-34463376167A}"/>
                    </a:ext>
                  </a:extLst>
                </p:cNvPr>
                <p:cNvSpPr/>
                <p:nvPr/>
              </p:nvSpPr>
              <p:spPr>
                <a:xfrm>
                  <a:off x="6624427" y="277544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12" name="rc786">
                  <a:extLst>
                    <a:ext uri="{FF2B5EF4-FFF2-40B4-BE49-F238E27FC236}">
                      <a16:creationId xmlns:a16="http://schemas.microsoft.com/office/drawing/2014/main" id="{C76A1E77-DDDE-3008-1AFB-6660932443B0}"/>
                    </a:ext>
                  </a:extLst>
                </p:cNvPr>
                <p:cNvSpPr/>
                <p:nvPr/>
              </p:nvSpPr>
              <p:spPr>
                <a:xfrm>
                  <a:off x="6624427" y="271784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13" name="rc787">
                  <a:extLst>
                    <a:ext uri="{FF2B5EF4-FFF2-40B4-BE49-F238E27FC236}">
                      <a16:creationId xmlns:a16="http://schemas.microsoft.com/office/drawing/2014/main" id="{A0002EF2-3580-37CB-BA22-EA3DAE7B6FC3}"/>
                    </a:ext>
                  </a:extLst>
                </p:cNvPr>
                <p:cNvSpPr/>
                <p:nvPr/>
              </p:nvSpPr>
              <p:spPr>
                <a:xfrm>
                  <a:off x="6624427" y="266023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14" name="rc788">
                  <a:extLst>
                    <a:ext uri="{FF2B5EF4-FFF2-40B4-BE49-F238E27FC236}">
                      <a16:creationId xmlns:a16="http://schemas.microsoft.com/office/drawing/2014/main" id="{61427817-812E-F407-1F0E-C5D396E4C46A}"/>
                    </a:ext>
                  </a:extLst>
                </p:cNvPr>
                <p:cNvSpPr/>
                <p:nvPr/>
              </p:nvSpPr>
              <p:spPr>
                <a:xfrm>
                  <a:off x="6624427" y="260263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15" name="rc789">
                  <a:extLst>
                    <a:ext uri="{FF2B5EF4-FFF2-40B4-BE49-F238E27FC236}">
                      <a16:creationId xmlns:a16="http://schemas.microsoft.com/office/drawing/2014/main" id="{845484F4-23D8-63F3-2986-FADE5BA7EDA1}"/>
                    </a:ext>
                  </a:extLst>
                </p:cNvPr>
                <p:cNvSpPr/>
                <p:nvPr/>
              </p:nvSpPr>
              <p:spPr>
                <a:xfrm>
                  <a:off x="6624427" y="254503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16" name="rc790">
                  <a:extLst>
                    <a:ext uri="{FF2B5EF4-FFF2-40B4-BE49-F238E27FC236}">
                      <a16:creationId xmlns:a16="http://schemas.microsoft.com/office/drawing/2014/main" id="{601C9988-BDBC-08E3-6E1A-0E082BBC4B7F}"/>
                    </a:ext>
                  </a:extLst>
                </p:cNvPr>
                <p:cNvSpPr/>
                <p:nvPr/>
              </p:nvSpPr>
              <p:spPr>
                <a:xfrm>
                  <a:off x="6624427" y="248743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17" name="rc791">
                  <a:extLst>
                    <a:ext uri="{FF2B5EF4-FFF2-40B4-BE49-F238E27FC236}">
                      <a16:creationId xmlns:a16="http://schemas.microsoft.com/office/drawing/2014/main" id="{A1D1C768-1121-CA91-BFC3-ED11E644E86B}"/>
                    </a:ext>
                  </a:extLst>
                </p:cNvPr>
                <p:cNvSpPr/>
                <p:nvPr/>
              </p:nvSpPr>
              <p:spPr>
                <a:xfrm>
                  <a:off x="6624427" y="242983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18" name="rc792">
                  <a:extLst>
                    <a:ext uri="{FF2B5EF4-FFF2-40B4-BE49-F238E27FC236}">
                      <a16:creationId xmlns:a16="http://schemas.microsoft.com/office/drawing/2014/main" id="{352E4565-C501-FDBB-378C-EE61BB048286}"/>
                    </a:ext>
                  </a:extLst>
                </p:cNvPr>
                <p:cNvSpPr/>
                <p:nvPr/>
              </p:nvSpPr>
              <p:spPr>
                <a:xfrm>
                  <a:off x="6624427" y="237222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19" name="rc793">
                  <a:extLst>
                    <a:ext uri="{FF2B5EF4-FFF2-40B4-BE49-F238E27FC236}">
                      <a16:creationId xmlns:a16="http://schemas.microsoft.com/office/drawing/2014/main" id="{27DCABEB-0711-278B-69E5-7D0165332C59}"/>
                    </a:ext>
                  </a:extLst>
                </p:cNvPr>
                <p:cNvSpPr/>
                <p:nvPr/>
              </p:nvSpPr>
              <p:spPr>
                <a:xfrm>
                  <a:off x="6624427" y="231462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20" name="rc794">
                  <a:extLst>
                    <a:ext uri="{FF2B5EF4-FFF2-40B4-BE49-F238E27FC236}">
                      <a16:creationId xmlns:a16="http://schemas.microsoft.com/office/drawing/2014/main" id="{94F6F399-897C-AF77-32D2-314FCF15E27F}"/>
                    </a:ext>
                  </a:extLst>
                </p:cNvPr>
                <p:cNvSpPr/>
                <p:nvPr/>
              </p:nvSpPr>
              <p:spPr>
                <a:xfrm>
                  <a:off x="6624427" y="225702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21" name="rc795">
                  <a:extLst>
                    <a:ext uri="{FF2B5EF4-FFF2-40B4-BE49-F238E27FC236}">
                      <a16:creationId xmlns:a16="http://schemas.microsoft.com/office/drawing/2014/main" id="{D5296D9E-928D-8B97-F611-7906FF5E1F2A}"/>
                    </a:ext>
                  </a:extLst>
                </p:cNvPr>
                <p:cNvSpPr/>
                <p:nvPr/>
              </p:nvSpPr>
              <p:spPr>
                <a:xfrm>
                  <a:off x="6624427" y="219942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22" name="rc796">
                  <a:extLst>
                    <a:ext uri="{FF2B5EF4-FFF2-40B4-BE49-F238E27FC236}">
                      <a16:creationId xmlns:a16="http://schemas.microsoft.com/office/drawing/2014/main" id="{6A1A106A-7288-8321-78B2-512A427CD918}"/>
                    </a:ext>
                  </a:extLst>
                </p:cNvPr>
                <p:cNvSpPr/>
                <p:nvPr/>
              </p:nvSpPr>
              <p:spPr>
                <a:xfrm>
                  <a:off x="6624427" y="214181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23" name="rc797">
                  <a:extLst>
                    <a:ext uri="{FF2B5EF4-FFF2-40B4-BE49-F238E27FC236}">
                      <a16:creationId xmlns:a16="http://schemas.microsoft.com/office/drawing/2014/main" id="{3E3D7C94-F77B-F431-EC53-15BFACA1A15B}"/>
                    </a:ext>
                  </a:extLst>
                </p:cNvPr>
                <p:cNvSpPr/>
                <p:nvPr/>
              </p:nvSpPr>
              <p:spPr>
                <a:xfrm>
                  <a:off x="6624427" y="208421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24" name="rc798">
                  <a:extLst>
                    <a:ext uri="{FF2B5EF4-FFF2-40B4-BE49-F238E27FC236}">
                      <a16:creationId xmlns:a16="http://schemas.microsoft.com/office/drawing/2014/main" id="{D497815E-1441-1022-58E7-7660D79A11BC}"/>
                    </a:ext>
                  </a:extLst>
                </p:cNvPr>
                <p:cNvSpPr/>
                <p:nvPr/>
              </p:nvSpPr>
              <p:spPr>
                <a:xfrm>
                  <a:off x="6624427" y="202661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25" name="rc799">
                  <a:extLst>
                    <a:ext uri="{FF2B5EF4-FFF2-40B4-BE49-F238E27FC236}">
                      <a16:creationId xmlns:a16="http://schemas.microsoft.com/office/drawing/2014/main" id="{53902EA3-8F83-C6DA-7402-31C543A8521B}"/>
                    </a:ext>
                  </a:extLst>
                </p:cNvPr>
                <p:cNvSpPr/>
                <p:nvPr/>
              </p:nvSpPr>
              <p:spPr>
                <a:xfrm>
                  <a:off x="6624427" y="196901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26" name="rc800">
                  <a:extLst>
                    <a:ext uri="{FF2B5EF4-FFF2-40B4-BE49-F238E27FC236}">
                      <a16:creationId xmlns:a16="http://schemas.microsoft.com/office/drawing/2014/main" id="{B7A2ECB1-1BD7-564C-1F46-C9B283FEDAB4}"/>
                    </a:ext>
                  </a:extLst>
                </p:cNvPr>
                <p:cNvSpPr/>
                <p:nvPr/>
              </p:nvSpPr>
              <p:spPr>
                <a:xfrm>
                  <a:off x="6624427" y="191141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27" name="rc801">
                  <a:extLst>
                    <a:ext uri="{FF2B5EF4-FFF2-40B4-BE49-F238E27FC236}">
                      <a16:creationId xmlns:a16="http://schemas.microsoft.com/office/drawing/2014/main" id="{0D6239D2-7F04-1E24-4FA8-C580F91713E1}"/>
                    </a:ext>
                  </a:extLst>
                </p:cNvPr>
                <p:cNvSpPr/>
                <p:nvPr/>
              </p:nvSpPr>
              <p:spPr>
                <a:xfrm>
                  <a:off x="6624427" y="185380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28" name="rc802">
                  <a:extLst>
                    <a:ext uri="{FF2B5EF4-FFF2-40B4-BE49-F238E27FC236}">
                      <a16:creationId xmlns:a16="http://schemas.microsoft.com/office/drawing/2014/main" id="{4CEC0C9B-D46C-4F34-A2F4-5BD8C3E8D4D3}"/>
                    </a:ext>
                  </a:extLst>
                </p:cNvPr>
                <p:cNvSpPr/>
                <p:nvPr/>
              </p:nvSpPr>
              <p:spPr>
                <a:xfrm>
                  <a:off x="6624427" y="179620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29" name="rc803">
                  <a:extLst>
                    <a:ext uri="{FF2B5EF4-FFF2-40B4-BE49-F238E27FC236}">
                      <a16:creationId xmlns:a16="http://schemas.microsoft.com/office/drawing/2014/main" id="{6DF6AA98-6B90-0DFF-67DD-DE5BE4A91D97}"/>
                    </a:ext>
                  </a:extLst>
                </p:cNvPr>
                <p:cNvSpPr/>
                <p:nvPr/>
              </p:nvSpPr>
              <p:spPr>
                <a:xfrm>
                  <a:off x="6624427" y="173860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30" name="rc804">
                  <a:extLst>
                    <a:ext uri="{FF2B5EF4-FFF2-40B4-BE49-F238E27FC236}">
                      <a16:creationId xmlns:a16="http://schemas.microsoft.com/office/drawing/2014/main" id="{D2392D5A-5B4A-ED77-F7B0-8D98F8D27400}"/>
                    </a:ext>
                  </a:extLst>
                </p:cNvPr>
                <p:cNvSpPr/>
                <p:nvPr/>
              </p:nvSpPr>
              <p:spPr>
                <a:xfrm>
                  <a:off x="6624427" y="168100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31" name="rc805">
                  <a:extLst>
                    <a:ext uri="{FF2B5EF4-FFF2-40B4-BE49-F238E27FC236}">
                      <a16:creationId xmlns:a16="http://schemas.microsoft.com/office/drawing/2014/main" id="{C60CEA58-5AAE-5697-EDF4-218A80E64872}"/>
                    </a:ext>
                  </a:extLst>
                </p:cNvPr>
                <p:cNvSpPr/>
                <p:nvPr/>
              </p:nvSpPr>
              <p:spPr>
                <a:xfrm>
                  <a:off x="6624427" y="162339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32" name="rc806">
                  <a:extLst>
                    <a:ext uri="{FF2B5EF4-FFF2-40B4-BE49-F238E27FC236}">
                      <a16:creationId xmlns:a16="http://schemas.microsoft.com/office/drawing/2014/main" id="{7EB2BA3C-CF9E-C021-2D35-D6E54C9DA527}"/>
                    </a:ext>
                  </a:extLst>
                </p:cNvPr>
                <p:cNvSpPr/>
                <p:nvPr/>
              </p:nvSpPr>
              <p:spPr>
                <a:xfrm>
                  <a:off x="6624427" y="156579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33" name="rc807">
                  <a:extLst>
                    <a:ext uri="{FF2B5EF4-FFF2-40B4-BE49-F238E27FC236}">
                      <a16:creationId xmlns:a16="http://schemas.microsoft.com/office/drawing/2014/main" id="{F33DC1C6-0ACB-6B1E-50BA-B9A5E08CA058}"/>
                    </a:ext>
                  </a:extLst>
                </p:cNvPr>
                <p:cNvSpPr/>
                <p:nvPr/>
              </p:nvSpPr>
              <p:spPr>
                <a:xfrm>
                  <a:off x="6624427" y="150819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34" name="rc808">
                  <a:extLst>
                    <a:ext uri="{FF2B5EF4-FFF2-40B4-BE49-F238E27FC236}">
                      <a16:creationId xmlns:a16="http://schemas.microsoft.com/office/drawing/2014/main" id="{04CD01DE-8589-F322-48B5-F869E5954844}"/>
                    </a:ext>
                  </a:extLst>
                </p:cNvPr>
                <p:cNvSpPr/>
                <p:nvPr/>
              </p:nvSpPr>
              <p:spPr>
                <a:xfrm>
                  <a:off x="6624427" y="145059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35" name="rc809">
                  <a:extLst>
                    <a:ext uri="{FF2B5EF4-FFF2-40B4-BE49-F238E27FC236}">
                      <a16:creationId xmlns:a16="http://schemas.microsoft.com/office/drawing/2014/main" id="{0576618D-C1A0-6893-4CA9-388190E72C79}"/>
                    </a:ext>
                  </a:extLst>
                </p:cNvPr>
                <p:cNvSpPr/>
                <p:nvPr/>
              </p:nvSpPr>
              <p:spPr>
                <a:xfrm>
                  <a:off x="6624427" y="139299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36" name="rc810">
                  <a:extLst>
                    <a:ext uri="{FF2B5EF4-FFF2-40B4-BE49-F238E27FC236}">
                      <a16:creationId xmlns:a16="http://schemas.microsoft.com/office/drawing/2014/main" id="{21FC4179-91AD-707F-9E91-6D54D34D7847}"/>
                    </a:ext>
                  </a:extLst>
                </p:cNvPr>
                <p:cNvSpPr/>
                <p:nvPr/>
              </p:nvSpPr>
              <p:spPr>
                <a:xfrm>
                  <a:off x="6950923" y="715321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37" name="rc811">
                  <a:extLst>
                    <a:ext uri="{FF2B5EF4-FFF2-40B4-BE49-F238E27FC236}">
                      <a16:creationId xmlns:a16="http://schemas.microsoft.com/office/drawing/2014/main" id="{2FB1D73B-26D5-4147-FA1D-3D1E020EDC90}"/>
                    </a:ext>
                  </a:extLst>
                </p:cNvPr>
                <p:cNvSpPr/>
                <p:nvPr/>
              </p:nvSpPr>
              <p:spPr>
                <a:xfrm>
                  <a:off x="6950923" y="709561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38" name="rc812">
                  <a:extLst>
                    <a:ext uri="{FF2B5EF4-FFF2-40B4-BE49-F238E27FC236}">
                      <a16:creationId xmlns:a16="http://schemas.microsoft.com/office/drawing/2014/main" id="{A85354B5-936D-B486-21CD-5E0FEB7DC274}"/>
                    </a:ext>
                  </a:extLst>
                </p:cNvPr>
                <p:cNvSpPr/>
                <p:nvPr/>
              </p:nvSpPr>
              <p:spPr>
                <a:xfrm>
                  <a:off x="6950923" y="703800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39" name="rc813">
                  <a:extLst>
                    <a:ext uri="{FF2B5EF4-FFF2-40B4-BE49-F238E27FC236}">
                      <a16:creationId xmlns:a16="http://schemas.microsoft.com/office/drawing/2014/main" id="{1CA1EA70-9080-C4E6-1FFD-1CFEA8F09D6C}"/>
                    </a:ext>
                  </a:extLst>
                </p:cNvPr>
                <p:cNvSpPr/>
                <p:nvPr/>
              </p:nvSpPr>
              <p:spPr>
                <a:xfrm>
                  <a:off x="6950923" y="698040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40" name="rc814">
                  <a:extLst>
                    <a:ext uri="{FF2B5EF4-FFF2-40B4-BE49-F238E27FC236}">
                      <a16:creationId xmlns:a16="http://schemas.microsoft.com/office/drawing/2014/main" id="{BF3CCD7E-F424-9C3B-953F-3830F9985A3D}"/>
                    </a:ext>
                  </a:extLst>
                </p:cNvPr>
                <p:cNvSpPr/>
                <p:nvPr/>
              </p:nvSpPr>
              <p:spPr>
                <a:xfrm>
                  <a:off x="6950923" y="692280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41" name="rc815">
                  <a:extLst>
                    <a:ext uri="{FF2B5EF4-FFF2-40B4-BE49-F238E27FC236}">
                      <a16:creationId xmlns:a16="http://schemas.microsoft.com/office/drawing/2014/main" id="{3C29F06D-9084-60C5-E37B-8CCEEBD8A6EB}"/>
                    </a:ext>
                  </a:extLst>
                </p:cNvPr>
                <p:cNvSpPr/>
                <p:nvPr/>
              </p:nvSpPr>
              <p:spPr>
                <a:xfrm>
                  <a:off x="6950923" y="6865202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42" name="rc816">
                  <a:extLst>
                    <a:ext uri="{FF2B5EF4-FFF2-40B4-BE49-F238E27FC236}">
                      <a16:creationId xmlns:a16="http://schemas.microsoft.com/office/drawing/2014/main" id="{B583EFEB-C097-8CC5-08D8-41D767B0C4BC}"/>
                    </a:ext>
                  </a:extLst>
                </p:cNvPr>
                <p:cNvSpPr/>
                <p:nvPr/>
              </p:nvSpPr>
              <p:spPr>
                <a:xfrm>
                  <a:off x="6950923" y="6807600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43" name="rc817">
                  <a:extLst>
                    <a:ext uri="{FF2B5EF4-FFF2-40B4-BE49-F238E27FC236}">
                      <a16:creationId xmlns:a16="http://schemas.microsoft.com/office/drawing/2014/main" id="{F6F15C35-E156-7F42-492B-7D86B822D4BF}"/>
                    </a:ext>
                  </a:extLst>
                </p:cNvPr>
                <p:cNvSpPr/>
                <p:nvPr/>
              </p:nvSpPr>
              <p:spPr>
                <a:xfrm>
                  <a:off x="6950923" y="6749998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44" name="rc818">
                  <a:extLst>
                    <a:ext uri="{FF2B5EF4-FFF2-40B4-BE49-F238E27FC236}">
                      <a16:creationId xmlns:a16="http://schemas.microsoft.com/office/drawing/2014/main" id="{0607869C-7D2F-7DD3-9526-06732C8E3D82}"/>
                    </a:ext>
                  </a:extLst>
                </p:cNvPr>
                <p:cNvSpPr/>
                <p:nvPr/>
              </p:nvSpPr>
              <p:spPr>
                <a:xfrm>
                  <a:off x="6950923" y="6692396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45" name="rc819">
                  <a:extLst>
                    <a:ext uri="{FF2B5EF4-FFF2-40B4-BE49-F238E27FC236}">
                      <a16:creationId xmlns:a16="http://schemas.microsoft.com/office/drawing/2014/main" id="{E8D42B3F-75F0-F68D-5C5E-F7FA7A24A0DE}"/>
                    </a:ext>
                  </a:extLst>
                </p:cNvPr>
                <p:cNvSpPr/>
                <p:nvPr/>
              </p:nvSpPr>
              <p:spPr>
                <a:xfrm>
                  <a:off x="6950923" y="663479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46" name="rc820">
                  <a:extLst>
                    <a:ext uri="{FF2B5EF4-FFF2-40B4-BE49-F238E27FC236}">
                      <a16:creationId xmlns:a16="http://schemas.microsoft.com/office/drawing/2014/main" id="{741F3269-1011-E8E6-859D-43DA54ABCB36}"/>
                    </a:ext>
                  </a:extLst>
                </p:cNvPr>
                <p:cNvSpPr/>
                <p:nvPr/>
              </p:nvSpPr>
              <p:spPr>
                <a:xfrm>
                  <a:off x="6950923" y="6577191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47" name="rc821">
                  <a:extLst>
                    <a:ext uri="{FF2B5EF4-FFF2-40B4-BE49-F238E27FC236}">
                      <a16:creationId xmlns:a16="http://schemas.microsoft.com/office/drawing/2014/main" id="{11180300-7EF2-676A-0418-1F92111927A7}"/>
                    </a:ext>
                  </a:extLst>
                </p:cNvPr>
                <p:cNvSpPr/>
                <p:nvPr/>
              </p:nvSpPr>
              <p:spPr>
                <a:xfrm>
                  <a:off x="6950923" y="6519589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48" name="rc822">
                  <a:extLst>
                    <a:ext uri="{FF2B5EF4-FFF2-40B4-BE49-F238E27FC236}">
                      <a16:creationId xmlns:a16="http://schemas.microsoft.com/office/drawing/2014/main" id="{C461C045-38B1-28EB-2B7D-467CB9C1FF66}"/>
                    </a:ext>
                  </a:extLst>
                </p:cNvPr>
                <p:cNvSpPr/>
                <p:nvPr/>
              </p:nvSpPr>
              <p:spPr>
                <a:xfrm>
                  <a:off x="6950923" y="646198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49" name="rc823">
                  <a:extLst>
                    <a:ext uri="{FF2B5EF4-FFF2-40B4-BE49-F238E27FC236}">
                      <a16:creationId xmlns:a16="http://schemas.microsoft.com/office/drawing/2014/main" id="{29D648EC-AE6D-F1F1-4D2A-8836152235C7}"/>
                    </a:ext>
                  </a:extLst>
                </p:cNvPr>
                <p:cNvSpPr/>
                <p:nvPr/>
              </p:nvSpPr>
              <p:spPr>
                <a:xfrm>
                  <a:off x="6950923" y="640438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50" name="rc824">
                  <a:extLst>
                    <a:ext uri="{FF2B5EF4-FFF2-40B4-BE49-F238E27FC236}">
                      <a16:creationId xmlns:a16="http://schemas.microsoft.com/office/drawing/2014/main" id="{5D0ADC0B-BAF8-D717-7FF5-F093B95B67A6}"/>
                    </a:ext>
                  </a:extLst>
                </p:cNvPr>
                <p:cNvSpPr/>
                <p:nvPr/>
              </p:nvSpPr>
              <p:spPr>
                <a:xfrm>
                  <a:off x="6950923" y="634678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51" name="rc825">
                  <a:extLst>
                    <a:ext uri="{FF2B5EF4-FFF2-40B4-BE49-F238E27FC236}">
                      <a16:creationId xmlns:a16="http://schemas.microsoft.com/office/drawing/2014/main" id="{C1617BE5-8580-C74E-CFFA-632FF55985D4}"/>
                    </a:ext>
                  </a:extLst>
                </p:cNvPr>
                <p:cNvSpPr/>
                <p:nvPr/>
              </p:nvSpPr>
              <p:spPr>
                <a:xfrm>
                  <a:off x="6950923" y="628918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52" name="rc826">
                  <a:extLst>
                    <a:ext uri="{FF2B5EF4-FFF2-40B4-BE49-F238E27FC236}">
                      <a16:creationId xmlns:a16="http://schemas.microsoft.com/office/drawing/2014/main" id="{4D372CC6-F6E1-6A39-3552-BAB02DBD5062}"/>
                    </a:ext>
                  </a:extLst>
                </p:cNvPr>
                <p:cNvSpPr/>
                <p:nvPr/>
              </p:nvSpPr>
              <p:spPr>
                <a:xfrm>
                  <a:off x="6950923" y="6231578"/>
                  <a:ext cx="326495" cy="57602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53" name="rc827">
                  <a:extLst>
                    <a:ext uri="{FF2B5EF4-FFF2-40B4-BE49-F238E27FC236}">
                      <a16:creationId xmlns:a16="http://schemas.microsoft.com/office/drawing/2014/main" id="{64CE61F6-CD03-85D5-F358-C86B310F0264}"/>
                    </a:ext>
                  </a:extLst>
                </p:cNvPr>
                <p:cNvSpPr/>
                <p:nvPr/>
              </p:nvSpPr>
              <p:spPr>
                <a:xfrm>
                  <a:off x="6950923" y="617397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54" name="rc828">
                  <a:extLst>
                    <a:ext uri="{FF2B5EF4-FFF2-40B4-BE49-F238E27FC236}">
                      <a16:creationId xmlns:a16="http://schemas.microsoft.com/office/drawing/2014/main" id="{106403F4-2636-E652-5CBD-566867C326AA}"/>
                    </a:ext>
                  </a:extLst>
                </p:cNvPr>
                <p:cNvSpPr/>
                <p:nvPr/>
              </p:nvSpPr>
              <p:spPr>
                <a:xfrm>
                  <a:off x="6950923" y="611637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55" name="rc829">
                  <a:extLst>
                    <a:ext uri="{FF2B5EF4-FFF2-40B4-BE49-F238E27FC236}">
                      <a16:creationId xmlns:a16="http://schemas.microsoft.com/office/drawing/2014/main" id="{21BD2C50-A617-41C3-2223-A3C2764D2C56}"/>
                    </a:ext>
                  </a:extLst>
                </p:cNvPr>
                <p:cNvSpPr/>
                <p:nvPr/>
              </p:nvSpPr>
              <p:spPr>
                <a:xfrm>
                  <a:off x="6950923" y="605877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56" name="rc830">
                  <a:extLst>
                    <a:ext uri="{FF2B5EF4-FFF2-40B4-BE49-F238E27FC236}">
                      <a16:creationId xmlns:a16="http://schemas.microsoft.com/office/drawing/2014/main" id="{9E585FE3-525E-983C-BFD3-D741F09BE83E}"/>
                    </a:ext>
                  </a:extLst>
                </p:cNvPr>
                <p:cNvSpPr/>
                <p:nvPr/>
              </p:nvSpPr>
              <p:spPr>
                <a:xfrm>
                  <a:off x="6950923" y="600116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57" name="rc831">
                  <a:extLst>
                    <a:ext uri="{FF2B5EF4-FFF2-40B4-BE49-F238E27FC236}">
                      <a16:creationId xmlns:a16="http://schemas.microsoft.com/office/drawing/2014/main" id="{CAA7262E-38B5-4D88-1636-53D519FB13A9}"/>
                    </a:ext>
                  </a:extLst>
                </p:cNvPr>
                <p:cNvSpPr/>
                <p:nvPr/>
              </p:nvSpPr>
              <p:spPr>
                <a:xfrm>
                  <a:off x="6950923" y="594356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58" name="rc832">
                  <a:extLst>
                    <a:ext uri="{FF2B5EF4-FFF2-40B4-BE49-F238E27FC236}">
                      <a16:creationId xmlns:a16="http://schemas.microsoft.com/office/drawing/2014/main" id="{06B42457-9945-62B1-9E2C-170E81977731}"/>
                    </a:ext>
                  </a:extLst>
                </p:cNvPr>
                <p:cNvSpPr/>
                <p:nvPr/>
              </p:nvSpPr>
              <p:spPr>
                <a:xfrm>
                  <a:off x="6950923" y="588596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59" name="rc833">
                  <a:extLst>
                    <a:ext uri="{FF2B5EF4-FFF2-40B4-BE49-F238E27FC236}">
                      <a16:creationId xmlns:a16="http://schemas.microsoft.com/office/drawing/2014/main" id="{CA8DA2A4-9498-F57D-5BCE-7988A743E95A}"/>
                    </a:ext>
                  </a:extLst>
                </p:cNvPr>
                <p:cNvSpPr/>
                <p:nvPr/>
              </p:nvSpPr>
              <p:spPr>
                <a:xfrm>
                  <a:off x="6950923" y="582836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60" name="rc834">
                  <a:extLst>
                    <a:ext uri="{FF2B5EF4-FFF2-40B4-BE49-F238E27FC236}">
                      <a16:creationId xmlns:a16="http://schemas.microsoft.com/office/drawing/2014/main" id="{B5F35218-2574-A854-F56A-EBC9B71CF17D}"/>
                    </a:ext>
                  </a:extLst>
                </p:cNvPr>
                <p:cNvSpPr/>
                <p:nvPr/>
              </p:nvSpPr>
              <p:spPr>
                <a:xfrm>
                  <a:off x="6950923" y="577076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61" name="rc835">
                  <a:extLst>
                    <a:ext uri="{FF2B5EF4-FFF2-40B4-BE49-F238E27FC236}">
                      <a16:creationId xmlns:a16="http://schemas.microsoft.com/office/drawing/2014/main" id="{358C5536-BA33-9321-10C8-EB3238C76431}"/>
                    </a:ext>
                  </a:extLst>
                </p:cNvPr>
                <p:cNvSpPr/>
                <p:nvPr/>
              </p:nvSpPr>
              <p:spPr>
                <a:xfrm>
                  <a:off x="6950923" y="571315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62" name="rc836">
                  <a:extLst>
                    <a:ext uri="{FF2B5EF4-FFF2-40B4-BE49-F238E27FC236}">
                      <a16:creationId xmlns:a16="http://schemas.microsoft.com/office/drawing/2014/main" id="{65259C64-8502-843D-19BA-EF99F335E996}"/>
                    </a:ext>
                  </a:extLst>
                </p:cNvPr>
                <p:cNvSpPr/>
                <p:nvPr/>
              </p:nvSpPr>
              <p:spPr>
                <a:xfrm>
                  <a:off x="6950923" y="565555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63" name="rc837">
                  <a:extLst>
                    <a:ext uri="{FF2B5EF4-FFF2-40B4-BE49-F238E27FC236}">
                      <a16:creationId xmlns:a16="http://schemas.microsoft.com/office/drawing/2014/main" id="{30AC047F-7E46-1D76-C2BC-C145CCBDB60A}"/>
                    </a:ext>
                  </a:extLst>
                </p:cNvPr>
                <p:cNvSpPr/>
                <p:nvPr/>
              </p:nvSpPr>
              <p:spPr>
                <a:xfrm>
                  <a:off x="6950923" y="559795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64" name="rc838">
                  <a:extLst>
                    <a:ext uri="{FF2B5EF4-FFF2-40B4-BE49-F238E27FC236}">
                      <a16:creationId xmlns:a16="http://schemas.microsoft.com/office/drawing/2014/main" id="{4654F427-9FC4-0585-4C50-A8B93A10EFE0}"/>
                    </a:ext>
                  </a:extLst>
                </p:cNvPr>
                <p:cNvSpPr/>
                <p:nvPr/>
              </p:nvSpPr>
              <p:spPr>
                <a:xfrm>
                  <a:off x="6950923" y="554035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65" name="rc839">
                  <a:extLst>
                    <a:ext uri="{FF2B5EF4-FFF2-40B4-BE49-F238E27FC236}">
                      <a16:creationId xmlns:a16="http://schemas.microsoft.com/office/drawing/2014/main" id="{381E7112-BBDB-1E0D-69A8-AE22722ECDE2}"/>
                    </a:ext>
                  </a:extLst>
                </p:cNvPr>
                <p:cNvSpPr/>
                <p:nvPr/>
              </p:nvSpPr>
              <p:spPr>
                <a:xfrm>
                  <a:off x="6950923" y="548274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66" name="rc840">
                  <a:extLst>
                    <a:ext uri="{FF2B5EF4-FFF2-40B4-BE49-F238E27FC236}">
                      <a16:creationId xmlns:a16="http://schemas.microsoft.com/office/drawing/2014/main" id="{7E4ADFD1-B834-030D-9946-6EE28AF6F5B9}"/>
                    </a:ext>
                  </a:extLst>
                </p:cNvPr>
                <p:cNvSpPr/>
                <p:nvPr/>
              </p:nvSpPr>
              <p:spPr>
                <a:xfrm>
                  <a:off x="6950923" y="542514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67" name="rc841">
                  <a:extLst>
                    <a:ext uri="{FF2B5EF4-FFF2-40B4-BE49-F238E27FC236}">
                      <a16:creationId xmlns:a16="http://schemas.microsoft.com/office/drawing/2014/main" id="{7A6BCCAC-5D62-2A87-31FF-1EE6D480B630}"/>
                    </a:ext>
                  </a:extLst>
                </p:cNvPr>
                <p:cNvSpPr/>
                <p:nvPr/>
              </p:nvSpPr>
              <p:spPr>
                <a:xfrm>
                  <a:off x="6950923" y="536754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68" name="rc842">
                  <a:extLst>
                    <a:ext uri="{FF2B5EF4-FFF2-40B4-BE49-F238E27FC236}">
                      <a16:creationId xmlns:a16="http://schemas.microsoft.com/office/drawing/2014/main" id="{425BC10A-C163-A108-B20A-17349B6C67CA}"/>
                    </a:ext>
                  </a:extLst>
                </p:cNvPr>
                <p:cNvSpPr/>
                <p:nvPr/>
              </p:nvSpPr>
              <p:spPr>
                <a:xfrm>
                  <a:off x="6950923" y="530994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69" name="rc843">
                  <a:extLst>
                    <a:ext uri="{FF2B5EF4-FFF2-40B4-BE49-F238E27FC236}">
                      <a16:creationId xmlns:a16="http://schemas.microsoft.com/office/drawing/2014/main" id="{7B937561-82E0-F7F4-8FBF-C666C991DD4B}"/>
                    </a:ext>
                  </a:extLst>
                </p:cNvPr>
                <p:cNvSpPr/>
                <p:nvPr/>
              </p:nvSpPr>
              <p:spPr>
                <a:xfrm>
                  <a:off x="6950923" y="525234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70" name="rc844">
                  <a:extLst>
                    <a:ext uri="{FF2B5EF4-FFF2-40B4-BE49-F238E27FC236}">
                      <a16:creationId xmlns:a16="http://schemas.microsoft.com/office/drawing/2014/main" id="{81BDA63A-4D17-8602-1C02-B75F48B9173D}"/>
                    </a:ext>
                  </a:extLst>
                </p:cNvPr>
                <p:cNvSpPr/>
                <p:nvPr/>
              </p:nvSpPr>
              <p:spPr>
                <a:xfrm>
                  <a:off x="6950923" y="519473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71" name="rc845">
                  <a:extLst>
                    <a:ext uri="{FF2B5EF4-FFF2-40B4-BE49-F238E27FC236}">
                      <a16:creationId xmlns:a16="http://schemas.microsoft.com/office/drawing/2014/main" id="{88E66BAF-C3E3-F9E1-2202-915D63B58F0D}"/>
                    </a:ext>
                  </a:extLst>
                </p:cNvPr>
                <p:cNvSpPr/>
                <p:nvPr/>
              </p:nvSpPr>
              <p:spPr>
                <a:xfrm>
                  <a:off x="6950923" y="513713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72" name="rc846">
                  <a:extLst>
                    <a:ext uri="{FF2B5EF4-FFF2-40B4-BE49-F238E27FC236}">
                      <a16:creationId xmlns:a16="http://schemas.microsoft.com/office/drawing/2014/main" id="{EA7CDE5C-BDB8-4CA8-62FC-787CDB1C6AF9}"/>
                    </a:ext>
                  </a:extLst>
                </p:cNvPr>
                <p:cNvSpPr/>
                <p:nvPr/>
              </p:nvSpPr>
              <p:spPr>
                <a:xfrm>
                  <a:off x="6950923" y="507953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73" name="rc847">
                  <a:extLst>
                    <a:ext uri="{FF2B5EF4-FFF2-40B4-BE49-F238E27FC236}">
                      <a16:creationId xmlns:a16="http://schemas.microsoft.com/office/drawing/2014/main" id="{025AB8ED-80BA-0413-4329-84FC2E0E2AE0}"/>
                    </a:ext>
                  </a:extLst>
                </p:cNvPr>
                <p:cNvSpPr/>
                <p:nvPr/>
              </p:nvSpPr>
              <p:spPr>
                <a:xfrm>
                  <a:off x="6950923" y="502193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74" name="rc848">
                  <a:extLst>
                    <a:ext uri="{FF2B5EF4-FFF2-40B4-BE49-F238E27FC236}">
                      <a16:creationId xmlns:a16="http://schemas.microsoft.com/office/drawing/2014/main" id="{FB67B55B-EE46-82CE-E65E-E377A910C30E}"/>
                    </a:ext>
                  </a:extLst>
                </p:cNvPr>
                <p:cNvSpPr/>
                <p:nvPr/>
              </p:nvSpPr>
              <p:spPr>
                <a:xfrm>
                  <a:off x="6950923" y="4964329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75" name="rc849">
                  <a:extLst>
                    <a:ext uri="{FF2B5EF4-FFF2-40B4-BE49-F238E27FC236}">
                      <a16:creationId xmlns:a16="http://schemas.microsoft.com/office/drawing/2014/main" id="{C7FC7F2B-D53D-5550-5AE6-F7EA0FF40C5A}"/>
                    </a:ext>
                  </a:extLst>
                </p:cNvPr>
                <p:cNvSpPr/>
                <p:nvPr/>
              </p:nvSpPr>
              <p:spPr>
                <a:xfrm>
                  <a:off x="6950923" y="490672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76" name="rc850">
                  <a:extLst>
                    <a:ext uri="{FF2B5EF4-FFF2-40B4-BE49-F238E27FC236}">
                      <a16:creationId xmlns:a16="http://schemas.microsoft.com/office/drawing/2014/main" id="{D172661D-DD47-46A6-BA24-ADCB091423B5}"/>
                    </a:ext>
                  </a:extLst>
                </p:cNvPr>
                <p:cNvSpPr/>
                <p:nvPr/>
              </p:nvSpPr>
              <p:spPr>
                <a:xfrm>
                  <a:off x="6950923" y="484912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77" name="rc851">
                  <a:extLst>
                    <a:ext uri="{FF2B5EF4-FFF2-40B4-BE49-F238E27FC236}">
                      <a16:creationId xmlns:a16="http://schemas.microsoft.com/office/drawing/2014/main" id="{A076F940-6B54-363E-9B33-754BC0592E0E}"/>
                    </a:ext>
                  </a:extLst>
                </p:cNvPr>
                <p:cNvSpPr/>
                <p:nvPr/>
              </p:nvSpPr>
              <p:spPr>
                <a:xfrm>
                  <a:off x="6950923" y="479152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78" name="rc852">
                  <a:extLst>
                    <a:ext uri="{FF2B5EF4-FFF2-40B4-BE49-F238E27FC236}">
                      <a16:creationId xmlns:a16="http://schemas.microsoft.com/office/drawing/2014/main" id="{BED1EE06-09FF-7A95-BBC1-26CA770432D4}"/>
                    </a:ext>
                  </a:extLst>
                </p:cNvPr>
                <p:cNvSpPr/>
                <p:nvPr/>
              </p:nvSpPr>
              <p:spPr>
                <a:xfrm>
                  <a:off x="6950923" y="473392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79" name="rc853">
                  <a:extLst>
                    <a:ext uri="{FF2B5EF4-FFF2-40B4-BE49-F238E27FC236}">
                      <a16:creationId xmlns:a16="http://schemas.microsoft.com/office/drawing/2014/main" id="{07484486-5315-B42E-1181-0BA089E520FC}"/>
                    </a:ext>
                  </a:extLst>
                </p:cNvPr>
                <p:cNvSpPr/>
                <p:nvPr/>
              </p:nvSpPr>
              <p:spPr>
                <a:xfrm>
                  <a:off x="6950923" y="4676317"/>
                  <a:ext cx="326495" cy="57602"/>
                </a:xfrm>
                <a:prstGeom prst="rect">
                  <a:avLst/>
                </a:prstGeom>
                <a:solidFill>
                  <a:srgbClr val="DBC79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80" name="rc854">
                  <a:extLst>
                    <a:ext uri="{FF2B5EF4-FFF2-40B4-BE49-F238E27FC236}">
                      <a16:creationId xmlns:a16="http://schemas.microsoft.com/office/drawing/2014/main" id="{ED898925-3F2D-DD91-FA3E-3E71CA46B878}"/>
                    </a:ext>
                  </a:extLst>
                </p:cNvPr>
                <p:cNvSpPr/>
                <p:nvPr/>
              </p:nvSpPr>
              <p:spPr>
                <a:xfrm>
                  <a:off x="6950923" y="461871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81" name="rc855">
                  <a:extLst>
                    <a:ext uri="{FF2B5EF4-FFF2-40B4-BE49-F238E27FC236}">
                      <a16:creationId xmlns:a16="http://schemas.microsoft.com/office/drawing/2014/main" id="{77B5C4EE-744C-4443-0DE8-36491901E31B}"/>
                    </a:ext>
                  </a:extLst>
                </p:cNvPr>
                <p:cNvSpPr/>
                <p:nvPr/>
              </p:nvSpPr>
              <p:spPr>
                <a:xfrm>
                  <a:off x="6950923" y="456111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82" name="rc856">
                  <a:extLst>
                    <a:ext uri="{FF2B5EF4-FFF2-40B4-BE49-F238E27FC236}">
                      <a16:creationId xmlns:a16="http://schemas.microsoft.com/office/drawing/2014/main" id="{A211EAA2-8A05-72D9-91D0-6649E69E3DFE}"/>
                    </a:ext>
                  </a:extLst>
                </p:cNvPr>
                <p:cNvSpPr/>
                <p:nvPr/>
              </p:nvSpPr>
              <p:spPr>
                <a:xfrm>
                  <a:off x="6950923" y="450351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83" name="rc857">
                  <a:extLst>
                    <a:ext uri="{FF2B5EF4-FFF2-40B4-BE49-F238E27FC236}">
                      <a16:creationId xmlns:a16="http://schemas.microsoft.com/office/drawing/2014/main" id="{4EA7A8A7-2FB5-F92B-8412-F268847293AE}"/>
                    </a:ext>
                  </a:extLst>
                </p:cNvPr>
                <p:cNvSpPr/>
                <p:nvPr/>
              </p:nvSpPr>
              <p:spPr>
                <a:xfrm>
                  <a:off x="6950923" y="444590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84" name="rc858">
                  <a:extLst>
                    <a:ext uri="{FF2B5EF4-FFF2-40B4-BE49-F238E27FC236}">
                      <a16:creationId xmlns:a16="http://schemas.microsoft.com/office/drawing/2014/main" id="{FFA75E2C-10CF-AA17-3353-4D8EB30477DA}"/>
                    </a:ext>
                  </a:extLst>
                </p:cNvPr>
                <p:cNvSpPr/>
                <p:nvPr/>
              </p:nvSpPr>
              <p:spPr>
                <a:xfrm>
                  <a:off x="6950923" y="438830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85" name="rc859">
                  <a:extLst>
                    <a:ext uri="{FF2B5EF4-FFF2-40B4-BE49-F238E27FC236}">
                      <a16:creationId xmlns:a16="http://schemas.microsoft.com/office/drawing/2014/main" id="{C63E1CA1-6D80-3713-7636-FDE741961F87}"/>
                    </a:ext>
                  </a:extLst>
                </p:cNvPr>
                <p:cNvSpPr/>
                <p:nvPr/>
              </p:nvSpPr>
              <p:spPr>
                <a:xfrm>
                  <a:off x="6950923" y="433070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86" name="rc860">
                  <a:extLst>
                    <a:ext uri="{FF2B5EF4-FFF2-40B4-BE49-F238E27FC236}">
                      <a16:creationId xmlns:a16="http://schemas.microsoft.com/office/drawing/2014/main" id="{20387DC5-F152-C48A-184F-BD100EBCA29F}"/>
                    </a:ext>
                  </a:extLst>
                </p:cNvPr>
                <p:cNvSpPr/>
                <p:nvPr/>
              </p:nvSpPr>
              <p:spPr>
                <a:xfrm>
                  <a:off x="6950923" y="427310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87" name="rc861">
                  <a:extLst>
                    <a:ext uri="{FF2B5EF4-FFF2-40B4-BE49-F238E27FC236}">
                      <a16:creationId xmlns:a16="http://schemas.microsoft.com/office/drawing/2014/main" id="{A50C6286-AE79-86F3-594E-F2C1F01572C0}"/>
                    </a:ext>
                  </a:extLst>
                </p:cNvPr>
                <p:cNvSpPr/>
                <p:nvPr/>
              </p:nvSpPr>
              <p:spPr>
                <a:xfrm>
                  <a:off x="6950923" y="421549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88" name="rc862">
                  <a:extLst>
                    <a:ext uri="{FF2B5EF4-FFF2-40B4-BE49-F238E27FC236}">
                      <a16:creationId xmlns:a16="http://schemas.microsoft.com/office/drawing/2014/main" id="{8842BBFF-91CC-C267-C781-E0EA9F1577C3}"/>
                    </a:ext>
                  </a:extLst>
                </p:cNvPr>
                <p:cNvSpPr/>
                <p:nvPr/>
              </p:nvSpPr>
              <p:spPr>
                <a:xfrm>
                  <a:off x="6950923" y="415789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89" name="rc863">
                  <a:extLst>
                    <a:ext uri="{FF2B5EF4-FFF2-40B4-BE49-F238E27FC236}">
                      <a16:creationId xmlns:a16="http://schemas.microsoft.com/office/drawing/2014/main" id="{D954EF20-5ACA-ABAD-0ED4-BF9CBBE5EF04}"/>
                    </a:ext>
                  </a:extLst>
                </p:cNvPr>
                <p:cNvSpPr/>
                <p:nvPr/>
              </p:nvSpPr>
              <p:spPr>
                <a:xfrm>
                  <a:off x="6950923" y="410029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90" name="rc864">
                  <a:extLst>
                    <a:ext uri="{FF2B5EF4-FFF2-40B4-BE49-F238E27FC236}">
                      <a16:creationId xmlns:a16="http://schemas.microsoft.com/office/drawing/2014/main" id="{0E31FA43-C0FE-7722-CFB9-9BD3E73511AD}"/>
                    </a:ext>
                  </a:extLst>
                </p:cNvPr>
                <p:cNvSpPr/>
                <p:nvPr/>
              </p:nvSpPr>
              <p:spPr>
                <a:xfrm>
                  <a:off x="6950923" y="4042693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91" name="rc865">
                  <a:extLst>
                    <a:ext uri="{FF2B5EF4-FFF2-40B4-BE49-F238E27FC236}">
                      <a16:creationId xmlns:a16="http://schemas.microsoft.com/office/drawing/2014/main" id="{83701023-D9DA-D853-55A6-60E6AF759877}"/>
                    </a:ext>
                  </a:extLst>
                </p:cNvPr>
                <p:cNvSpPr/>
                <p:nvPr/>
              </p:nvSpPr>
              <p:spPr>
                <a:xfrm>
                  <a:off x="6950923" y="398509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92" name="rc866">
                  <a:extLst>
                    <a:ext uri="{FF2B5EF4-FFF2-40B4-BE49-F238E27FC236}">
                      <a16:creationId xmlns:a16="http://schemas.microsoft.com/office/drawing/2014/main" id="{3627A031-270C-F726-7E6E-2CBFDB072ABE}"/>
                    </a:ext>
                  </a:extLst>
                </p:cNvPr>
                <p:cNvSpPr/>
                <p:nvPr/>
              </p:nvSpPr>
              <p:spPr>
                <a:xfrm>
                  <a:off x="6950923" y="392748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93" name="rc867">
                  <a:extLst>
                    <a:ext uri="{FF2B5EF4-FFF2-40B4-BE49-F238E27FC236}">
                      <a16:creationId xmlns:a16="http://schemas.microsoft.com/office/drawing/2014/main" id="{ED9C2935-400C-0F81-4190-FDDF6AAAFF1B}"/>
                    </a:ext>
                  </a:extLst>
                </p:cNvPr>
                <p:cNvSpPr/>
                <p:nvPr/>
              </p:nvSpPr>
              <p:spPr>
                <a:xfrm>
                  <a:off x="6950923" y="3869886"/>
                  <a:ext cx="326495" cy="57602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94" name="rc868">
                  <a:extLst>
                    <a:ext uri="{FF2B5EF4-FFF2-40B4-BE49-F238E27FC236}">
                      <a16:creationId xmlns:a16="http://schemas.microsoft.com/office/drawing/2014/main" id="{8F96C39B-555B-A9B2-EC61-F7106A96096A}"/>
                    </a:ext>
                  </a:extLst>
                </p:cNvPr>
                <p:cNvSpPr/>
                <p:nvPr/>
              </p:nvSpPr>
              <p:spPr>
                <a:xfrm>
                  <a:off x="6950923" y="381228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95" name="rc869">
                  <a:extLst>
                    <a:ext uri="{FF2B5EF4-FFF2-40B4-BE49-F238E27FC236}">
                      <a16:creationId xmlns:a16="http://schemas.microsoft.com/office/drawing/2014/main" id="{C72591BF-9F9D-9662-9B59-13414FBA0007}"/>
                    </a:ext>
                  </a:extLst>
                </p:cNvPr>
                <p:cNvSpPr/>
                <p:nvPr/>
              </p:nvSpPr>
              <p:spPr>
                <a:xfrm>
                  <a:off x="6950923" y="375468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96" name="rc870">
                  <a:extLst>
                    <a:ext uri="{FF2B5EF4-FFF2-40B4-BE49-F238E27FC236}">
                      <a16:creationId xmlns:a16="http://schemas.microsoft.com/office/drawing/2014/main" id="{8842FA21-BAAF-8010-D093-EA729D2A125F}"/>
                    </a:ext>
                  </a:extLst>
                </p:cNvPr>
                <p:cNvSpPr/>
                <p:nvPr/>
              </p:nvSpPr>
              <p:spPr>
                <a:xfrm>
                  <a:off x="6950923" y="369707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97" name="rc871">
                  <a:extLst>
                    <a:ext uri="{FF2B5EF4-FFF2-40B4-BE49-F238E27FC236}">
                      <a16:creationId xmlns:a16="http://schemas.microsoft.com/office/drawing/2014/main" id="{89BFD51A-136F-A332-5555-F5AC7692A357}"/>
                    </a:ext>
                  </a:extLst>
                </p:cNvPr>
                <p:cNvSpPr/>
                <p:nvPr/>
              </p:nvSpPr>
              <p:spPr>
                <a:xfrm>
                  <a:off x="6950923" y="363947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98" name="rc872">
                  <a:extLst>
                    <a:ext uri="{FF2B5EF4-FFF2-40B4-BE49-F238E27FC236}">
                      <a16:creationId xmlns:a16="http://schemas.microsoft.com/office/drawing/2014/main" id="{7A401E38-C2F2-12E0-1B78-078E458172C1}"/>
                    </a:ext>
                  </a:extLst>
                </p:cNvPr>
                <p:cNvSpPr/>
                <p:nvPr/>
              </p:nvSpPr>
              <p:spPr>
                <a:xfrm>
                  <a:off x="6950923" y="358187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899" name="rc873">
                  <a:extLst>
                    <a:ext uri="{FF2B5EF4-FFF2-40B4-BE49-F238E27FC236}">
                      <a16:creationId xmlns:a16="http://schemas.microsoft.com/office/drawing/2014/main" id="{6AF54462-D42F-F3A5-68C6-9BF1A301A456}"/>
                    </a:ext>
                  </a:extLst>
                </p:cNvPr>
                <p:cNvSpPr/>
                <p:nvPr/>
              </p:nvSpPr>
              <p:spPr>
                <a:xfrm>
                  <a:off x="6950923" y="352427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00" name="rc874">
                  <a:extLst>
                    <a:ext uri="{FF2B5EF4-FFF2-40B4-BE49-F238E27FC236}">
                      <a16:creationId xmlns:a16="http://schemas.microsoft.com/office/drawing/2014/main" id="{03DD1CB5-7F80-A0CC-9A66-7E43640CF7D6}"/>
                    </a:ext>
                  </a:extLst>
                </p:cNvPr>
                <p:cNvSpPr/>
                <p:nvPr/>
              </p:nvSpPr>
              <p:spPr>
                <a:xfrm>
                  <a:off x="6950923" y="3466670"/>
                  <a:ext cx="326495" cy="57602"/>
                </a:xfrm>
                <a:prstGeom prst="rect">
                  <a:avLst/>
                </a:prstGeom>
                <a:solidFill>
                  <a:srgbClr val="DBC79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01" name="rc875">
                  <a:extLst>
                    <a:ext uri="{FF2B5EF4-FFF2-40B4-BE49-F238E27FC236}">
                      <a16:creationId xmlns:a16="http://schemas.microsoft.com/office/drawing/2014/main" id="{2F7A9827-5BF5-D036-91D8-D026AE3DCA06}"/>
                    </a:ext>
                  </a:extLst>
                </p:cNvPr>
                <p:cNvSpPr/>
                <p:nvPr/>
              </p:nvSpPr>
              <p:spPr>
                <a:xfrm>
                  <a:off x="6950923" y="340906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02" name="rc876">
                  <a:extLst>
                    <a:ext uri="{FF2B5EF4-FFF2-40B4-BE49-F238E27FC236}">
                      <a16:creationId xmlns:a16="http://schemas.microsoft.com/office/drawing/2014/main" id="{46A431F7-B077-47B0-73DF-DC2D91747EF6}"/>
                    </a:ext>
                  </a:extLst>
                </p:cNvPr>
                <p:cNvSpPr/>
                <p:nvPr/>
              </p:nvSpPr>
              <p:spPr>
                <a:xfrm>
                  <a:off x="6950923" y="335146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03" name="rc877">
                  <a:extLst>
                    <a:ext uri="{FF2B5EF4-FFF2-40B4-BE49-F238E27FC236}">
                      <a16:creationId xmlns:a16="http://schemas.microsoft.com/office/drawing/2014/main" id="{CABD377E-1471-D6B8-08E4-E16E4A0E82CD}"/>
                    </a:ext>
                  </a:extLst>
                </p:cNvPr>
                <p:cNvSpPr/>
                <p:nvPr/>
              </p:nvSpPr>
              <p:spPr>
                <a:xfrm>
                  <a:off x="6950923" y="329386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04" name="rc878">
                  <a:extLst>
                    <a:ext uri="{FF2B5EF4-FFF2-40B4-BE49-F238E27FC236}">
                      <a16:creationId xmlns:a16="http://schemas.microsoft.com/office/drawing/2014/main" id="{2B137F5F-E4C0-6837-FFFC-65EBF9087907}"/>
                    </a:ext>
                  </a:extLst>
                </p:cNvPr>
                <p:cNvSpPr/>
                <p:nvPr/>
              </p:nvSpPr>
              <p:spPr>
                <a:xfrm>
                  <a:off x="6950923" y="323626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05" name="rc879">
                  <a:extLst>
                    <a:ext uri="{FF2B5EF4-FFF2-40B4-BE49-F238E27FC236}">
                      <a16:creationId xmlns:a16="http://schemas.microsoft.com/office/drawing/2014/main" id="{7BB79E3B-B6E6-D918-A746-CDBB7AE4FB25}"/>
                    </a:ext>
                  </a:extLst>
                </p:cNvPr>
                <p:cNvSpPr/>
                <p:nvPr/>
              </p:nvSpPr>
              <p:spPr>
                <a:xfrm>
                  <a:off x="6950923" y="317865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06" name="rc880">
                  <a:extLst>
                    <a:ext uri="{FF2B5EF4-FFF2-40B4-BE49-F238E27FC236}">
                      <a16:creationId xmlns:a16="http://schemas.microsoft.com/office/drawing/2014/main" id="{E1A6AF3D-7D86-8580-3D2F-AEF2B085AE16}"/>
                    </a:ext>
                  </a:extLst>
                </p:cNvPr>
                <p:cNvSpPr/>
                <p:nvPr/>
              </p:nvSpPr>
              <p:spPr>
                <a:xfrm>
                  <a:off x="6950923" y="312105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07" name="rc881">
                  <a:extLst>
                    <a:ext uri="{FF2B5EF4-FFF2-40B4-BE49-F238E27FC236}">
                      <a16:creationId xmlns:a16="http://schemas.microsoft.com/office/drawing/2014/main" id="{CBE73303-728D-F8E2-6802-BB966EDAC339}"/>
                    </a:ext>
                  </a:extLst>
                </p:cNvPr>
                <p:cNvSpPr/>
                <p:nvPr/>
              </p:nvSpPr>
              <p:spPr>
                <a:xfrm>
                  <a:off x="6950923" y="306345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08" name="rc882">
                  <a:extLst>
                    <a:ext uri="{FF2B5EF4-FFF2-40B4-BE49-F238E27FC236}">
                      <a16:creationId xmlns:a16="http://schemas.microsoft.com/office/drawing/2014/main" id="{8258AF96-A9F8-7B48-CCB5-C4A5791A0179}"/>
                    </a:ext>
                  </a:extLst>
                </p:cNvPr>
                <p:cNvSpPr/>
                <p:nvPr/>
              </p:nvSpPr>
              <p:spPr>
                <a:xfrm>
                  <a:off x="6950923" y="300585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09" name="rc883">
                  <a:extLst>
                    <a:ext uri="{FF2B5EF4-FFF2-40B4-BE49-F238E27FC236}">
                      <a16:creationId xmlns:a16="http://schemas.microsoft.com/office/drawing/2014/main" id="{46D2E513-E324-9971-B49D-87A9D10C776B}"/>
                    </a:ext>
                  </a:extLst>
                </p:cNvPr>
                <p:cNvSpPr/>
                <p:nvPr/>
              </p:nvSpPr>
              <p:spPr>
                <a:xfrm>
                  <a:off x="6950923" y="294825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10" name="rc884">
                  <a:extLst>
                    <a:ext uri="{FF2B5EF4-FFF2-40B4-BE49-F238E27FC236}">
                      <a16:creationId xmlns:a16="http://schemas.microsoft.com/office/drawing/2014/main" id="{5717927F-517E-ABE3-97F9-CF599DD9F642}"/>
                    </a:ext>
                  </a:extLst>
                </p:cNvPr>
                <p:cNvSpPr/>
                <p:nvPr/>
              </p:nvSpPr>
              <p:spPr>
                <a:xfrm>
                  <a:off x="6950923" y="2890648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11" name="rc885">
                  <a:extLst>
                    <a:ext uri="{FF2B5EF4-FFF2-40B4-BE49-F238E27FC236}">
                      <a16:creationId xmlns:a16="http://schemas.microsoft.com/office/drawing/2014/main" id="{B8B2C449-4B1C-9D3E-EE27-DBE8ECE6B709}"/>
                    </a:ext>
                  </a:extLst>
                </p:cNvPr>
                <p:cNvSpPr/>
                <p:nvPr/>
              </p:nvSpPr>
              <p:spPr>
                <a:xfrm>
                  <a:off x="6950923" y="2833046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12" name="rc886">
                  <a:extLst>
                    <a:ext uri="{FF2B5EF4-FFF2-40B4-BE49-F238E27FC236}">
                      <a16:creationId xmlns:a16="http://schemas.microsoft.com/office/drawing/2014/main" id="{43E40E38-5244-9243-6C52-D73222EC5BFE}"/>
                    </a:ext>
                  </a:extLst>
                </p:cNvPr>
                <p:cNvSpPr/>
                <p:nvPr/>
              </p:nvSpPr>
              <p:spPr>
                <a:xfrm>
                  <a:off x="6950923" y="277544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13" name="rc887">
                  <a:extLst>
                    <a:ext uri="{FF2B5EF4-FFF2-40B4-BE49-F238E27FC236}">
                      <a16:creationId xmlns:a16="http://schemas.microsoft.com/office/drawing/2014/main" id="{82D1A8AD-24EE-CD43-2E8A-0007321611D5}"/>
                    </a:ext>
                  </a:extLst>
                </p:cNvPr>
                <p:cNvSpPr/>
                <p:nvPr/>
              </p:nvSpPr>
              <p:spPr>
                <a:xfrm>
                  <a:off x="6950923" y="2717841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14" name="rc888">
                  <a:extLst>
                    <a:ext uri="{FF2B5EF4-FFF2-40B4-BE49-F238E27FC236}">
                      <a16:creationId xmlns:a16="http://schemas.microsoft.com/office/drawing/2014/main" id="{39E15B13-0052-98B4-0444-6C371CCA7DF6}"/>
                    </a:ext>
                  </a:extLst>
                </p:cNvPr>
                <p:cNvSpPr/>
                <p:nvPr/>
              </p:nvSpPr>
              <p:spPr>
                <a:xfrm>
                  <a:off x="6950923" y="266023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15" name="rc889">
                  <a:extLst>
                    <a:ext uri="{FF2B5EF4-FFF2-40B4-BE49-F238E27FC236}">
                      <a16:creationId xmlns:a16="http://schemas.microsoft.com/office/drawing/2014/main" id="{DA87D059-8160-B76F-51B6-6E4573CBFFB7}"/>
                    </a:ext>
                  </a:extLst>
                </p:cNvPr>
                <p:cNvSpPr/>
                <p:nvPr/>
              </p:nvSpPr>
              <p:spPr>
                <a:xfrm>
                  <a:off x="6950923" y="260263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16" name="rc890">
                  <a:extLst>
                    <a:ext uri="{FF2B5EF4-FFF2-40B4-BE49-F238E27FC236}">
                      <a16:creationId xmlns:a16="http://schemas.microsoft.com/office/drawing/2014/main" id="{3ED6A31D-E037-BE8F-C837-08BFE8CA7D9C}"/>
                    </a:ext>
                  </a:extLst>
                </p:cNvPr>
                <p:cNvSpPr/>
                <p:nvPr/>
              </p:nvSpPr>
              <p:spPr>
                <a:xfrm>
                  <a:off x="6950923" y="2545034"/>
                  <a:ext cx="326495" cy="57602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17" name="rc891">
                  <a:extLst>
                    <a:ext uri="{FF2B5EF4-FFF2-40B4-BE49-F238E27FC236}">
                      <a16:creationId xmlns:a16="http://schemas.microsoft.com/office/drawing/2014/main" id="{78BE7D04-F4B5-A1D4-B430-DC2A949981D2}"/>
                    </a:ext>
                  </a:extLst>
                </p:cNvPr>
                <p:cNvSpPr/>
                <p:nvPr/>
              </p:nvSpPr>
              <p:spPr>
                <a:xfrm>
                  <a:off x="6950923" y="2487432"/>
                  <a:ext cx="326495" cy="57602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18" name="rc892">
                  <a:extLst>
                    <a:ext uri="{FF2B5EF4-FFF2-40B4-BE49-F238E27FC236}">
                      <a16:creationId xmlns:a16="http://schemas.microsoft.com/office/drawing/2014/main" id="{FC42BB48-F4D8-CDCE-20E9-B901C3A0B0C2}"/>
                    </a:ext>
                  </a:extLst>
                </p:cNvPr>
                <p:cNvSpPr/>
                <p:nvPr/>
              </p:nvSpPr>
              <p:spPr>
                <a:xfrm>
                  <a:off x="6950923" y="242983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19" name="rc893">
                  <a:extLst>
                    <a:ext uri="{FF2B5EF4-FFF2-40B4-BE49-F238E27FC236}">
                      <a16:creationId xmlns:a16="http://schemas.microsoft.com/office/drawing/2014/main" id="{0D9E8CA8-FED4-C453-5D53-73F5B63A4726}"/>
                    </a:ext>
                  </a:extLst>
                </p:cNvPr>
                <p:cNvSpPr/>
                <p:nvPr/>
              </p:nvSpPr>
              <p:spPr>
                <a:xfrm>
                  <a:off x="6950923" y="237222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20" name="rc894">
                  <a:extLst>
                    <a:ext uri="{FF2B5EF4-FFF2-40B4-BE49-F238E27FC236}">
                      <a16:creationId xmlns:a16="http://schemas.microsoft.com/office/drawing/2014/main" id="{339D0102-E152-9F30-4FF8-0F5D842F98CB}"/>
                    </a:ext>
                  </a:extLst>
                </p:cNvPr>
                <p:cNvSpPr/>
                <p:nvPr/>
              </p:nvSpPr>
              <p:spPr>
                <a:xfrm>
                  <a:off x="6950923" y="231462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21" name="rc895">
                  <a:extLst>
                    <a:ext uri="{FF2B5EF4-FFF2-40B4-BE49-F238E27FC236}">
                      <a16:creationId xmlns:a16="http://schemas.microsoft.com/office/drawing/2014/main" id="{885DCEEF-D4AF-6D56-CC1A-82840F17128A}"/>
                    </a:ext>
                  </a:extLst>
                </p:cNvPr>
                <p:cNvSpPr/>
                <p:nvPr/>
              </p:nvSpPr>
              <p:spPr>
                <a:xfrm>
                  <a:off x="6950923" y="225702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22" name="rc896">
                  <a:extLst>
                    <a:ext uri="{FF2B5EF4-FFF2-40B4-BE49-F238E27FC236}">
                      <a16:creationId xmlns:a16="http://schemas.microsoft.com/office/drawing/2014/main" id="{7E6C9A42-670E-EDAB-8644-EA4E4199063B}"/>
                    </a:ext>
                  </a:extLst>
                </p:cNvPr>
                <p:cNvSpPr/>
                <p:nvPr/>
              </p:nvSpPr>
              <p:spPr>
                <a:xfrm>
                  <a:off x="6950923" y="219942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23" name="rc897">
                  <a:extLst>
                    <a:ext uri="{FF2B5EF4-FFF2-40B4-BE49-F238E27FC236}">
                      <a16:creationId xmlns:a16="http://schemas.microsoft.com/office/drawing/2014/main" id="{56E67550-BA0F-AED6-1312-CA321D5BD09D}"/>
                    </a:ext>
                  </a:extLst>
                </p:cNvPr>
                <p:cNvSpPr/>
                <p:nvPr/>
              </p:nvSpPr>
              <p:spPr>
                <a:xfrm>
                  <a:off x="6950923" y="214181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24" name="rc898">
                  <a:extLst>
                    <a:ext uri="{FF2B5EF4-FFF2-40B4-BE49-F238E27FC236}">
                      <a16:creationId xmlns:a16="http://schemas.microsoft.com/office/drawing/2014/main" id="{C13E1713-C89B-7610-CB14-ACD74E41E5AE}"/>
                    </a:ext>
                  </a:extLst>
                </p:cNvPr>
                <p:cNvSpPr/>
                <p:nvPr/>
              </p:nvSpPr>
              <p:spPr>
                <a:xfrm>
                  <a:off x="6950923" y="2084216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25" name="rc899">
                  <a:extLst>
                    <a:ext uri="{FF2B5EF4-FFF2-40B4-BE49-F238E27FC236}">
                      <a16:creationId xmlns:a16="http://schemas.microsoft.com/office/drawing/2014/main" id="{3BF36822-D5FF-42FF-8CEC-C9FA5581820C}"/>
                    </a:ext>
                  </a:extLst>
                </p:cNvPr>
                <p:cNvSpPr/>
                <p:nvPr/>
              </p:nvSpPr>
              <p:spPr>
                <a:xfrm>
                  <a:off x="6950923" y="202661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26" name="rc900">
                  <a:extLst>
                    <a:ext uri="{FF2B5EF4-FFF2-40B4-BE49-F238E27FC236}">
                      <a16:creationId xmlns:a16="http://schemas.microsoft.com/office/drawing/2014/main" id="{236B0D57-EC64-E088-94D2-842D21CF2EC4}"/>
                    </a:ext>
                  </a:extLst>
                </p:cNvPr>
                <p:cNvSpPr/>
                <p:nvPr/>
              </p:nvSpPr>
              <p:spPr>
                <a:xfrm>
                  <a:off x="6950923" y="196901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27" name="rc901">
                  <a:extLst>
                    <a:ext uri="{FF2B5EF4-FFF2-40B4-BE49-F238E27FC236}">
                      <a16:creationId xmlns:a16="http://schemas.microsoft.com/office/drawing/2014/main" id="{6585047E-B6DF-B26F-A1E2-AB8C422C4637}"/>
                    </a:ext>
                  </a:extLst>
                </p:cNvPr>
                <p:cNvSpPr/>
                <p:nvPr/>
              </p:nvSpPr>
              <p:spPr>
                <a:xfrm>
                  <a:off x="6950923" y="191141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28" name="rc902">
                  <a:extLst>
                    <a:ext uri="{FF2B5EF4-FFF2-40B4-BE49-F238E27FC236}">
                      <a16:creationId xmlns:a16="http://schemas.microsoft.com/office/drawing/2014/main" id="{71EACD65-6F36-8BDE-2300-81D62F9B8CE3}"/>
                    </a:ext>
                  </a:extLst>
                </p:cNvPr>
                <p:cNvSpPr/>
                <p:nvPr/>
              </p:nvSpPr>
              <p:spPr>
                <a:xfrm>
                  <a:off x="6950923" y="185380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29" name="rc903">
                  <a:extLst>
                    <a:ext uri="{FF2B5EF4-FFF2-40B4-BE49-F238E27FC236}">
                      <a16:creationId xmlns:a16="http://schemas.microsoft.com/office/drawing/2014/main" id="{900E87B5-1D32-1519-37C8-FCD48869EADB}"/>
                    </a:ext>
                  </a:extLst>
                </p:cNvPr>
                <p:cNvSpPr/>
                <p:nvPr/>
              </p:nvSpPr>
              <p:spPr>
                <a:xfrm>
                  <a:off x="6950923" y="179620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30" name="rc904">
                  <a:extLst>
                    <a:ext uri="{FF2B5EF4-FFF2-40B4-BE49-F238E27FC236}">
                      <a16:creationId xmlns:a16="http://schemas.microsoft.com/office/drawing/2014/main" id="{036FA5BC-56BF-38C3-B558-69B1D89A73CE}"/>
                    </a:ext>
                  </a:extLst>
                </p:cNvPr>
                <p:cNvSpPr/>
                <p:nvPr/>
              </p:nvSpPr>
              <p:spPr>
                <a:xfrm>
                  <a:off x="6950923" y="173860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31" name="rc905">
                  <a:extLst>
                    <a:ext uri="{FF2B5EF4-FFF2-40B4-BE49-F238E27FC236}">
                      <a16:creationId xmlns:a16="http://schemas.microsoft.com/office/drawing/2014/main" id="{98FD9CF7-65B6-72F8-F6B7-880AE3EC2A1E}"/>
                    </a:ext>
                  </a:extLst>
                </p:cNvPr>
                <p:cNvSpPr/>
                <p:nvPr/>
              </p:nvSpPr>
              <p:spPr>
                <a:xfrm>
                  <a:off x="6950923" y="168100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32" name="rc906">
                  <a:extLst>
                    <a:ext uri="{FF2B5EF4-FFF2-40B4-BE49-F238E27FC236}">
                      <a16:creationId xmlns:a16="http://schemas.microsoft.com/office/drawing/2014/main" id="{DD719D6B-26EA-07E8-8F3C-FA3DE99569AB}"/>
                    </a:ext>
                  </a:extLst>
                </p:cNvPr>
                <p:cNvSpPr/>
                <p:nvPr/>
              </p:nvSpPr>
              <p:spPr>
                <a:xfrm>
                  <a:off x="6950923" y="1623398"/>
                  <a:ext cx="326495" cy="57602"/>
                </a:xfrm>
                <a:prstGeom prst="rect">
                  <a:avLst/>
                </a:prstGeom>
                <a:solidFill>
                  <a:srgbClr val="DBC79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33" name="rc907">
                  <a:extLst>
                    <a:ext uri="{FF2B5EF4-FFF2-40B4-BE49-F238E27FC236}">
                      <a16:creationId xmlns:a16="http://schemas.microsoft.com/office/drawing/2014/main" id="{1A2ACB0C-5E6E-D66B-292E-E8763682B937}"/>
                    </a:ext>
                  </a:extLst>
                </p:cNvPr>
                <p:cNvSpPr/>
                <p:nvPr/>
              </p:nvSpPr>
              <p:spPr>
                <a:xfrm>
                  <a:off x="6950923" y="156579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34" name="rc908">
                  <a:extLst>
                    <a:ext uri="{FF2B5EF4-FFF2-40B4-BE49-F238E27FC236}">
                      <a16:creationId xmlns:a16="http://schemas.microsoft.com/office/drawing/2014/main" id="{1AAE61CB-4689-A03E-0A0A-D1F7C206C9A6}"/>
                    </a:ext>
                  </a:extLst>
                </p:cNvPr>
                <p:cNvSpPr/>
                <p:nvPr/>
              </p:nvSpPr>
              <p:spPr>
                <a:xfrm>
                  <a:off x="6950923" y="1508194"/>
                  <a:ext cx="326495" cy="57602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35" name="rc909">
                  <a:extLst>
                    <a:ext uri="{FF2B5EF4-FFF2-40B4-BE49-F238E27FC236}">
                      <a16:creationId xmlns:a16="http://schemas.microsoft.com/office/drawing/2014/main" id="{10813048-DE4C-E788-B1BC-00114BC0C82B}"/>
                    </a:ext>
                  </a:extLst>
                </p:cNvPr>
                <p:cNvSpPr/>
                <p:nvPr/>
              </p:nvSpPr>
              <p:spPr>
                <a:xfrm>
                  <a:off x="6950923" y="145059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36" name="rc910">
                  <a:extLst>
                    <a:ext uri="{FF2B5EF4-FFF2-40B4-BE49-F238E27FC236}">
                      <a16:creationId xmlns:a16="http://schemas.microsoft.com/office/drawing/2014/main" id="{76EE61FA-1284-5A16-582E-7EA5A3789DEB}"/>
                    </a:ext>
                  </a:extLst>
                </p:cNvPr>
                <p:cNvSpPr/>
                <p:nvPr/>
              </p:nvSpPr>
              <p:spPr>
                <a:xfrm>
                  <a:off x="6950923" y="139299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37" name="rc911">
                  <a:extLst>
                    <a:ext uri="{FF2B5EF4-FFF2-40B4-BE49-F238E27FC236}">
                      <a16:creationId xmlns:a16="http://schemas.microsoft.com/office/drawing/2014/main" id="{B315A1AD-059C-3D6E-EFA4-5AF8973D6B0B}"/>
                    </a:ext>
                  </a:extLst>
                </p:cNvPr>
                <p:cNvSpPr/>
                <p:nvPr/>
              </p:nvSpPr>
              <p:spPr>
                <a:xfrm>
                  <a:off x="7277419" y="715321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38" name="rc912">
                  <a:extLst>
                    <a:ext uri="{FF2B5EF4-FFF2-40B4-BE49-F238E27FC236}">
                      <a16:creationId xmlns:a16="http://schemas.microsoft.com/office/drawing/2014/main" id="{44E148DF-B9A3-3295-B48F-8890C7D31C53}"/>
                    </a:ext>
                  </a:extLst>
                </p:cNvPr>
                <p:cNvSpPr/>
                <p:nvPr/>
              </p:nvSpPr>
              <p:spPr>
                <a:xfrm>
                  <a:off x="7277419" y="709561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39" name="rc913">
                  <a:extLst>
                    <a:ext uri="{FF2B5EF4-FFF2-40B4-BE49-F238E27FC236}">
                      <a16:creationId xmlns:a16="http://schemas.microsoft.com/office/drawing/2014/main" id="{99D34EAC-97A6-E954-4DE3-08B22CBE9EBA}"/>
                    </a:ext>
                  </a:extLst>
                </p:cNvPr>
                <p:cNvSpPr/>
                <p:nvPr/>
              </p:nvSpPr>
              <p:spPr>
                <a:xfrm>
                  <a:off x="7277419" y="703800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40" name="rc914">
                  <a:extLst>
                    <a:ext uri="{FF2B5EF4-FFF2-40B4-BE49-F238E27FC236}">
                      <a16:creationId xmlns:a16="http://schemas.microsoft.com/office/drawing/2014/main" id="{CB43B56C-5808-0B64-DF95-90F10CE8B49D}"/>
                    </a:ext>
                  </a:extLst>
                </p:cNvPr>
                <p:cNvSpPr/>
                <p:nvPr/>
              </p:nvSpPr>
              <p:spPr>
                <a:xfrm>
                  <a:off x="7277419" y="698040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41" name="rc915">
                  <a:extLst>
                    <a:ext uri="{FF2B5EF4-FFF2-40B4-BE49-F238E27FC236}">
                      <a16:creationId xmlns:a16="http://schemas.microsoft.com/office/drawing/2014/main" id="{3095D2C2-3AEB-FF4C-1520-CD9B6A4094AB}"/>
                    </a:ext>
                  </a:extLst>
                </p:cNvPr>
                <p:cNvSpPr/>
                <p:nvPr/>
              </p:nvSpPr>
              <p:spPr>
                <a:xfrm>
                  <a:off x="7277419" y="692280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42" name="rc916">
                  <a:extLst>
                    <a:ext uri="{FF2B5EF4-FFF2-40B4-BE49-F238E27FC236}">
                      <a16:creationId xmlns:a16="http://schemas.microsoft.com/office/drawing/2014/main" id="{8EBD9E87-5EA9-69E5-C63A-69D0BFA2EAEF}"/>
                    </a:ext>
                  </a:extLst>
                </p:cNvPr>
                <p:cNvSpPr/>
                <p:nvPr/>
              </p:nvSpPr>
              <p:spPr>
                <a:xfrm>
                  <a:off x="7277419" y="686520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43" name="rc917">
                  <a:extLst>
                    <a:ext uri="{FF2B5EF4-FFF2-40B4-BE49-F238E27FC236}">
                      <a16:creationId xmlns:a16="http://schemas.microsoft.com/office/drawing/2014/main" id="{083ADB54-39A7-DB15-64F1-24C07E26274A}"/>
                    </a:ext>
                  </a:extLst>
                </p:cNvPr>
                <p:cNvSpPr/>
                <p:nvPr/>
              </p:nvSpPr>
              <p:spPr>
                <a:xfrm>
                  <a:off x="7277419" y="680760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44" name="rc918">
                  <a:extLst>
                    <a:ext uri="{FF2B5EF4-FFF2-40B4-BE49-F238E27FC236}">
                      <a16:creationId xmlns:a16="http://schemas.microsoft.com/office/drawing/2014/main" id="{7239A4D8-58F9-5D23-4F54-7DA28F3AFFCE}"/>
                    </a:ext>
                  </a:extLst>
                </p:cNvPr>
                <p:cNvSpPr/>
                <p:nvPr/>
              </p:nvSpPr>
              <p:spPr>
                <a:xfrm>
                  <a:off x="7277419" y="674999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45" name="rc919">
                  <a:extLst>
                    <a:ext uri="{FF2B5EF4-FFF2-40B4-BE49-F238E27FC236}">
                      <a16:creationId xmlns:a16="http://schemas.microsoft.com/office/drawing/2014/main" id="{44484B30-1E28-0150-5E34-BE9CA553CAE9}"/>
                    </a:ext>
                  </a:extLst>
                </p:cNvPr>
                <p:cNvSpPr/>
                <p:nvPr/>
              </p:nvSpPr>
              <p:spPr>
                <a:xfrm>
                  <a:off x="7277419" y="669239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46" name="rc920">
                  <a:extLst>
                    <a:ext uri="{FF2B5EF4-FFF2-40B4-BE49-F238E27FC236}">
                      <a16:creationId xmlns:a16="http://schemas.microsoft.com/office/drawing/2014/main" id="{141E39BA-1980-AE58-F4B2-D2477E950E9F}"/>
                    </a:ext>
                  </a:extLst>
                </p:cNvPr>
                <p:cNvSpPr/>
                <p:nvPr/>
              </p:nvSpPr>
              <p:spPr>
                <a:xfrm>
                  <a:off x="7277419" y="663479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47" name="rc921">
                  <a:extLst>
                    <a:ext uri="{FF2B5EF4-FFF2-40B4-BE49-F238E27FC236}">
                      <a16:creationId xmlns:a16="http://schemas.microsoft.com/office/drawing/2014/main" id="{C36A3714-4EA7-F311-B0A8-72856BF8803D}"/>
                    </a:ext>
                  </a:extLst>
                </p:cNvPr>
                <p:cNvSpPr/>
                <p:nvPr/>
              </p:nvSpPr>
              <p:spPr>
                <a:xfrm>
                  <a:off x="7277419" y="657719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48" name="rc922">
                  <a:extLst>
                    <a:ext uri="{FF2B5EF4-FFF2-40B4-BE49-F238E27FC236}">
                      <a16:creationId xmlns:a16="http://schemas.microsoft.com/office/drawing/2014/main" id="{E5FF3F33-3613-67E2-BEED-EDD2ABD4FF21}"/>
                    </a:ext>
                  </a:extLst>
                </p:cNvPr>
                <p:cNvSpPr/>
                <p:nvPr/>
              </p:nvSpPr>
              <p:spPr>
                <a:xfrm>
                  <a:off x="7277419" y="651958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49" name="rc923">
                  <a:extLst>
                    <a:ext uri="{FF2B5EF4-FFF2-40B4-BE49-F238E27FC236}">
                      <a16:creationId xmlns:a16="http://schemas.microsoft.com/office/drawing/2014/main" id="{3CA9A2CB-4846-773D-813F-B6168BC50E81}"/>
                    </a:ext>
                  </a:extLst>
                </p:cNvPr>
                <p:cNvSpPr/>
                <p:nvPr/>
              </p:nvSpPr>
              <p:spPr>
                <a:xfrm>
                  <a:off x="7277419" y="646198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50" name="rc924">
                  <a:extLst>
                    <a:ext uri="{FF2B5EF4-FFF2-40B4-BE49-F238E27FC236}">
                      <a16:creationId xmlns:a16="http://schemas.microsoft.com/office/drawing/2014/main" id="{D66B1335-6D1A-67A7-1467-E691D7073928}"/>
                    </a:ext>
                  </a:extLst>
                </p:cNvPr>
                <p:cNvSpPr/>
                <p:nvPr/>
              </p:nvSpPr>
              <p:spPr>
                <a:xfrm>
                  <a:off x="7277419" y="640438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51" name="rc925">
                  <a:extLst>
                    <a:ext uri="{FF2B5EF4-FFF2-40B4-BE49-F238E27FC236}">
                      <a16:creationId xmlns:a16="http://schemas.microsoft.com/office/drawing/2014/main" id="{20665C5B-F9F0-1B32-F486-C5537C44D6AC}"/>
                    </a:ext>
                  </a:extLst>
                </p:cNvPr>
                <p:cNvSpPr/>
                <p:nvPr/>
              </p:nvSpPr>
              <p:spPr>
                <a:xfrm>
                  <a:off x="7277419" y="634678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52" name="rc926">
                  <a:extLst>
                    <a:ext uri="{FF2B5EF4-FFF2-40B4-BE49-F238E27FC236}">
                      <a16:creationId xmlns:a16="http://schemas.microsoft.com/office/drawing/2014/main" id="{D98B3C36-4C74-B044-A66D-8CF364874A14}"/>
                    </a:ext>
                  </a:extLst>
                </p:cNvPr>
                <p:cNvSpPr/>
                <p:nvPr/>
              </p:nvSpPr>
              <p:spPr>
                <a:xfrm>
                  <a:off x="7277419" y="628918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53" name="rc927">
                  <a:extLst>
                    <a:ext uri="{FF2B5EF4-FFF2-40B4-BE49-F238E27FC236}">
                      <a16:creationId xmlns:a16="http://schemas.microsoft.com/office/drawing/2014/main" id="{7575E018-D4A3-D81A-5108-81E3E22CA9BE}"/>
                    </a:ext>
                  </a:extLst>
                </p:cNvPr>
                <p:cNvSpPr/>
                <p:nvPr/>
              </p:nvSpPr>
              <p:spPr>
                <a:xfrm>
                  <a:off x="7277419" y="623157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54" name="rc928">
                  <a:extLst>
                    <a:ext uri="{FF2B5EF4-FFF2-40B4-BE49-F238E27FC236}">
                      <a16:creationId xmlns:a16="http://schemas.microsoft.com/office/drawing/2014/main" id="{0084DD63-9B31-2CFB-870B-DF8A8EA6E8E7}"/>
                    </a:ext>
                  </a:extLst>
                </p:cNvPr>
                <p:cNvSpPr/>
                <p:nvPr/>
              </p:nvSpPr>
              <p:spPr>
                <a:xfrm>
                  <a:off x="7277419" y="617397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55" name="rc929">
                  <a:extLst>
                    <a:ext uri="{FF2B5EF4-FFF2-40B4-BE49-F238E27FC236}">
                      <a16:creationId xmlns:a16="http://schemas.microsoft.com/office/drawing/2014/main" id="{BCA92079-1895-9381-305D-3F9B1B82AFBD}"/>
                    </a:ext>
                  </a:extLst>
                </p:cNvPr>
                <p:cNvSpPr/>
                <p:nvPr/>
              </p:nvSpPr>
              <p:spPr>
                <a:xfrm>
                  <a:off x="7277419" y="611637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56" name="rc930">
                  <a:extLst>
                    <a:ext uri="{FF2B5EF4-FFF2-40B4-BE49-F238E27FC236}">
                      <a16:creationId xmlns:a16="http://schemas.microsoft.com/office/drawing/2014/main" id="{05457418-4FD7-87C4-9AA9-5D02FE1ED885}"/>
                    </a:ext>
                  </a:extLst>
                </p:cNvPr>
                <p:cNvSpPr/>
                <p:nvPr/>
              </p:nvSpPr>
              <p:spPr>
                <a:xfrm>
                  <a:off x="7277419" y="605877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57" name="rc931">
                  <a:extLst>
                    <a:ext uri="{FF2B5EF4-FFF2-40B4-BE49-F238E27FC236}">
                      <a16:creationId xmlns:a16="http://schemas.microsoft.com/office/drawing/2014/main" id="{D3B82620-220D-F155-4187-3022249CCC8E}"/>
                    </a:ext>
                  </a:extLst>
                </p:cNvPr>
                <p:cNvSpPr/>
                <p:nvPr/>
              </p:nvSpPr>
              <p:spPr>
                <a:xfrm>
                  <a:off x="7277419" y="600116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58" name="rc932">
                  <a:extLst>
                    <a:ext uri="{FF2B5EF4-FFF2-40B4-BE49-F238E27FC236}">
                      <a16:creationId xmlns:a16="http://schemas.microsoft.com/office/drawing/2014/main" id="{6E96E6A7-6873-AC03-E6DD-00EED84AFDFF}"/>
                    </a:ext>
                  </a:extLst>
                </p:cNvPr>
                <p:cNvSpPr/>
                <p:nvPr/>
              </p:nvSpPr>
              <p:spPr>
                <a:xfrm>
                  <a:off x="7277419" y="594356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59" name="rc933">
                  <a:extLst>
                    <a:ext uri="{FF2B5EF4-FFF2-40B4-BE49-F238E27FC236}">
                      <a16:creationId xmlns:a16="http://schemas.microsoft.com/office/drawing/2014/main" id="{EB5CCD24-02A5-245B-C3AA-54E47D93D041}"/>
                    </a:ext>
                  </a:extLst>
                </p:cNvPr>
                <p:cNvSpPr/>
                <p:nvPr/>
              </p:nvSpPr>
              <p:spPr>
                <a:xfrm>
                  <a:off x="7277419" y="588596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60" name="rc934">
                  <a:extLst>
                    <a:ext uri="{FF2B5EF4-FFF2-40B4-BE49-F238E27FC236}">
                      <a16:creationId xmlns:a16="http://schemas.microsoft.com/office/drawing/2014/main" id="{B046634C-2ED8-2B1B-67AE-934650698F54}"/>
                    </a:ext>
                  </a:extLst>
                </p:cNvPr>
                <p:cNvSpPr/>
                <p:nvPr/>
              </p:nvSpPr>
              <p:spPr>
                <a:xfrm>
                  <a:off x="7277419" y="582836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61" name="rc935">
                  <a:extLst>
                    <a:ext uri="{FF2B5EF4-FFF2-40B4-BE49-F238E27FC236}">
                      <a16:creationId xmlns:a16="http://schemas.microsoft.com/office/drawing/2014/main" id="{391219D3-2DD0-EBFE-55B7-219613513770}"/>
                    </a:ext>
                  </a:extLst>
                </p:cNvPr>
                <p:cNvSpPr/>
                <p:nvPr/>
              </p:nvSpPr>
              <p:spPr>
                <a:xfrm>
                  <a:off x="7277419" y="577076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62" name="rc936">
                  <a:extLst>
                    <a:ext uri="{FF2B5EF4-FFF2-40B4-BE49-F238E27FC236}">
                      <a16:creationId xmlns:a16="http://schemas.microsoft.com/office/drawing/2014/main" id="{59FF2573-199E-A4E2-0C51-6057E68901BE}"/>
                    </a:ext>
                  </a:extLst>
                </p:cNvPr>
                <p:cNvSpPr/>
                <p:nvPr/>
              </p:nvSpPr>
              <p:spPr>
                <a:xfrm>
                  <a:off x="7277419" y="571315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63" name="rc937">
                  <a:extLst>
                    <a:ext uri="{FF2B5EF4-FFF2-40B4-BE49-F238E27FC236}">
                      <a16:creationId xmlns:a16="http://schemas.microsoft.com/office/drawing/2014/main" id="{20C0FEF4-F554-481A-D667-47AFD37CE186}"/>
                    </a:ext>
                  </a:extLst>
                </p:cNvPr>
                <p:cNvSpPr/>
                <p:nvPr/>
              </p:nvSpPr>
              <p:spPr>
                <a:xfrm>
                  <a:off x="7277419" y="565555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64" name="rc938">
                  <a:extLst>
                    <a:ext uri="{FF2B5EF4-FFF2-40B4-BE49-F238E27FC236}">
                      <a16:creationId xmlns:a16="http://schemas.microsoft.com/office/drawing/2014/main" id="{B03AFCB0-868F-8503-59A3-0A267B2B17E8}"/>
                    </a:ext>
                  </a:extLst>
                </p:cNvPr>
                <p:cNvSpPr/>
                <p:nvPr/>
              </p:nvSpPr>
              <p:spPr>
                <a:xfrm>
                  <a:off x="7277419" y="559795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65" name="rc939">
                  <a:extLst>
                    <a:ext uri="{FF2B5EF4-FFF2-40B4-BE49-F238E27FC236}">
                      <a16:creationId xmlns:a16="http://schemas.microsoft.com/office/drawing/2014/main" id="{1A6FA365-F822-BE9C-FCBF-CC8929F96A86}"/>
                    </a:ext>
                  </a:extLst>
                </p:cNvPr>
                <p:cNvSpPr/>
                <p:nvPr/>
              </p:nvSpPr>
              <p:spPr>
                <a:xfrm>
                  <a:off x="7277419" y="554035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66" name="rc940">
                  <a:extLst>
                    <a:ext uri="{FF2B5EF4-FFF2-40B4-BE49-F238E27FC236}">
                      <a16:creationId xmlns:a16="http://schemas.microsoft.com/office/drawing/2014/main" id="{CEA078F3-F6E5-52E8-5313-CC7B1BD73D92}"/>
                    </a:ext>
                  </a:extLst>
                </p:cNvPr>
                <p:cNvSpPr/>
                <p:nvPr/>
              </p:nvSpPr>
              <p:spPr>
                <a:xfrm>
                  <a:off x="7277419" y="548274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67" name="rc941">
                  <a:extLst>
                    <a:ext uri="{FF2B5EF4-FFF2-40B4-BE49-F238E27FC236}">
                      <a16:creationId xmlns:a16="http://schemas.microsoft.com/office/drawing/2014/main" id="{8361F089-4321-B0B6-378D-956E4B75C159}"/>
                    </a:ext>
                  </a:extLst>
                </p:cNvPr>
                <p:cNvSpPr/>
                <p:nvPr/>
              </p:nvSpPr>
              <p:spPr>
                <a:xfrm>
                  <a:off x="7277419" y="542514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68" name="rc942">
                  <a:extLst>
                    <a:ext uri="{FF2B5EF4-FFF2-40B4-BE49-F238E27FC236}">
                      <a16:creationId xmlns:a16="http://schemas.microsoft.com/office/drawing/2014/main" id="{836F8327-CCAE-0269-8B97-FC428A8262F9}"/>
                    </a:ext>
                  </a:extLst>
                </p:cNvPr>
                <p:cNvSpPr/>
                <p:nvPr/>
              </p:nvSpPr>
              <p:spPr>
                <a:xfrm>
                  <a:off x="7277419" y="536754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69" name="rc943">
                  <a:extLst>
                    <a:ext uri="{FF2B5EF4-FFF2-40B4-BE49-F238E27FC236}">
                      <a16:creationId xmlns:a16="http://schemas.microsoft.com/office/drawing/2014/main" id="{5EC6B785-209D-2782-C5E7-0DF04A45AFEA}"/>
                    </a:ext>
                  </a:extLst>
                </p:cNvPr>
                <p:cNvSpPr/>
                <p:nvPr/>
              </p:nvSpPr>
              <p:spPr>
                <a:xfrm>
                  <a:off x="7277419" y="530994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70" name="rc944">
                  <a:extLst>
                    <a:ext uri="{FF2B5EF4-FFF2-40B4-BE49-F238E27FC236}">
                      <a16:creationId xmlns:a16="http://schemas.microsoft.com/office/drawing/2014/main" id="{586A2724-2759-D76B-BD09-3B06BEDD36DD}"/>
                    </a:ext>
                  </a:extLst>
                </p:cNvPr>
                <p:cNvSpPr/>
                <p:nvPr/>
              </p:nvSpPr>
              <p:spPr>
                <a:xfrm>
                  <a:off x="7277419" y="525234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71" name="rc945">
                  <a:extLst>
                    <a:ext uri="{FF2B5EF4-FFF2-40B4-BE49-F238E27FC236}">
                      <a16:creationId xmlns:a16="http://schemas.microsoft.com/office/drawing/2014/main" id="{202B360D-8D1F-CA2E-393A-0AA8A3861D7E}"/>
                    </a:ext>
                  </a:extLst>
                </p:cNvPr>
                <p:cNvSpPr/>
                <p:nvPr/>
              </p:nvSpPr>
              <p:spPr>
                <a:xfrm>
                  <a:off x="7277419" y="519473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72" name="rc946">
                  <a:extLst>
                    <a:ext uri="{FF2B5EF4-FFF2-40B4-BE49-F238E27FC236}">
                      <a16:creationId xmlns:a16="http://schemas.microsoft.com/office/drawing/2014/main" id="{DB03A159-20CA-372D-766B-0D3593E483BD}"/>
                    </a:ext>
                  </a:extLst>
                </p:cNvPr>
                <p:cNvSpPr/>
                <p:nvPr/>
              </p:nvSpPr>
              <p:spPr>
                <a:xfrm>
                  <a:off x="7277419" y="513713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73" name="rc947">
                  <a:extLst>
                    <a:ext uri="{FF2B5EF4-FFF2-40B4-BE49-F238E27FC236}">
                      <a16:creationId xmlns:a16="http://schemas.microsoft.com/office/drawing/2014/main" id="{CFF4DBA9-8CBD-8A23-4D64-2DDFE99AE1F0}"/>
                    </a:ext>
                  </a:extLst>
                </p:cNvPr>
                <p:cNvSpPr/>
                <p:nvPr/>
              </p:nvSpPr>
              <p:spPr>
                <a:xfrm>
                  <a:off x="7277419" y="507953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74" name="rc948">
                  <a:extLst>
                    <a:ext uri="{FF2B5EF4-FFF2-40B4-BE49-F238E27FC236}">
                      <a16:creationId xmlns:a16="http://schemas.microsoft.com/office/drawing/2014/main" id="{C104FCB3-CCAC-C48B-5BFB-7978AE5905AC}"/>
                    </a:ext>
                  </a:extLst>
                </p:cNvPr>
                <p:cNvSpPr/>
                <p:nvPr/>
              </p:nvSpPr>
              <p:spPr>
                <a:xfrm>
                  <a:off x="7277419" y="502193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75" name="rc949">
                  <a:extLst>
                    <a:ext uri="{FF2B5EF4-FFF2-40B4-BE49-F238E27FC236}">
                      <a16:creationId xmlns:a16="http://schemas.microsoft.com/office/drawing/2014/main" id="{2D2F121D-5367-D48E-9BEE-8DF31524B8CC}"/>
                    </a:ext>
                  </a:extLst>
                </p:cNvPr>
                <p:cNvSpPr/>
                <p:nvPr/>
              </p:nvSpPr>
              <p:spPr>
                <a:xfrm>
                  <a:off x="7277419" y="496432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76" name="rc950">
                  <a:extLst>
                    <a:ext uri="{FF2B5EF4-FFF2-40B4-BE49-F238E27FC236}">
                      <a16:creationId xmlns:a16="http://schemas.microsoft.com/office/drawing/2014/main" id="{70A4145D-9C15-1323-FDC7-5B98D672E185}"/>
                    </a:ext>
                  </a:extLst>
                </p:cNvPr>
                <p:cNvSpPr/>
                <p:nvPr/>
              </p:nvSpPr>
              <p:spPr>
                <a:xfrm>
                  <a:off x="7277419" y="490672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77" name="rc951">
                  <a:extLst>
                    <a:ext uri="{FF2B5EF4-FFF2-40B4-BE49-F238E27FC236}">
                      <a16:creationId xmlns:a16="http://schemas.microsoft.com/office/drawing/2014/main" id="{733AC9C4-354C-2D41-87F2-06FDE3D08909}"/>
                    </a:ext>
                  </a:extLst>
                </p:cNvPr>
                <p:cNvSpPr/>
                <p:nvPr/>
              </p:nvSpPr>
              <p:spPr>
                <a:xfrm>
                  <a:off x="7277419" y="484912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78" name="rc952">
                  <a:extLst>
                    <a:ext uri="{FF2B5EF4-FFF2-40B4-BE49-F238E27FC236}">
                      <a16:creationId xmlns:a16="http://schemas.microsoft.com/office/drawing/2014/main" id="{4D31A1F8-2330-C217-054F-BAAD168F0CA6}"/>
                    </a:ext>
                  </a:extLst>
                </p:cNvPr>
                <p:cNvSpPr/>
                <p:nvPr/>
              </p:nvSpPr>
              <p:spPr>
                <a:xfrm>
                  <a:off x="7277419" y="479152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79" name="rc953">
                  <a:extLst>
                    <a:ext uri="{FF2B5EF4-FFF2-40B4-BE49-F238E27FC236}">
                      <a16:creationId xmlns:a16="http://schemas.microsoft.com/office/drawing/2014/main" id="{44F0F700-2E79-3868-B605-CAF9447AC0EE}"/>
                    </a:ext>
                  </a:extLst>
                </p:cNvPr>
                <p:cNvSpPr/>
                <p:nvPr/>
              </p:nvSpPr>
              <p:spPr>
                <a:xfrm>
                  <a:off x="7277419" y="473392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80" name="rc954">
                  <a:extLst>
                    <a:ext uri="{FF2B5EF4-FFF2-40B4-BE49-F238E27FC236}">
                      <a16:creationId xmlns:a16="http://schemas.microsoft.com/office/drawing/2014/main" id="{2C03BEF5-F953-9C2B-B872-0137847B80EB}"/>
                    </a:ext>
                  </a:extLst>
                </p:cNvPr>
                <p:cNvSpPr/>
                <p:nvPr/>
              </p:nvSpPr>
              <p:spPr>
                <a:xfrm>
                  <a:off x="7277419" y="467631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81" name="rc955">
                  <a:extLst>
                    <a:ext uri="{FF2B5EF4-FFF2-40B4-BE49-F238E27FC236}">
                      <a16:creationId xmlns:a16="http://schemas.microsoft.com/office/drawing/2014/main" id="{63E0ADC6-7A9C-DD24-7493-5181BB4AE3B7}"/>
                    </a:ext>
                  </a:extLst>
                </p:cNvPr>
                <p:cNvSpPr/>
                <p:nvPr/>
              </p:nvSpPr>
              <p:spPr>
                <a:xfrm>
                  <a:off x="7277419" y="461871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82" name="rc956">
                  <a:extLst>
                    <a:ext uri="{FF2B5EF4-FFF2-40B4-BE49-F238E27FC236}">
                      <a16:creationId xmlns:a16="http://schemas.microsoft.com/office/drawing/2014/main" id="{8DA4E092-D54B-71E9-FBBC-AD37FA93655A}"/>
                    </a:ext>
                  </a:extLst>
                </p:cNvPr>
                <p:cNvSpPr/>
                <p:nvPr/>
              </p:nvSpPr>
              <p:spPr>
                <a:xfrm>
                  <a:off x="7277419" y="456111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83" name="rc957">
                  <a:extLst>
                    <a:ext uri="{FF2B5EF4-FFF2-40B4-BE49-F238E27FC236}">
                      <a16:creationId xmlns:a16="http://schemas.microsoft.com/office/drawing/2014/main" id="{21E9D283-72C8-73C8-4F1D-7EF5F4B396C0}"/>
                    </a:ext>
                  </a:extLst>
                </p:cNvPr>
                <p:cNvSpPr/>
                <p:nvPr/>
              </p:nvSpPr>
              <p:spPr>
                <a:xfrm>
                  <a:off x="7277419" y="450351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84" name="rc958">
                  <a:extLst>
                    <a:ext uri="{FF2B5EF4-FFF2-40B4-BE49-F238E27FC236}">
                      <a16:creationId xmlns:a16="http://schemas.microsoft.com/office/drawing/2014/main" id="{86738B66-5195-DF0E-0B9A-3B26148BB9E7}"/>
                    </a:ext>
                  </a:extLst>
                </p:cNvPr>
                <p:cNvSpPr/>
                <p:nvPr/>
              </p:nvSpPr>
              <p:spPr>
                <a:xfrm>
                  <a:off x="7277419" y="444590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85" name="rc959">
                  <a:extLst>
                    <a:ext uri="{FF2B5EF4-FFF2-40B4-BE49-F238E27FC236}">
                      <a16:creationId xmlns:a16="http://schemas.microsoft.com/office/drawing/2014/main" id="{88DFF1A3-4156-3B17-617F-86A5ACFC5ABD}"/>
                    </a:ext>
                  </a:extLst>
                </p:cNvPr>
                <p:cNvSpPr/>
                <p:nvPr/>
              </p:nvSpPr>
              <p:spPr>
                <a:xfrm>
                  <a:off x="7277419" y="438830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86" name="rc960">
                  <a:extLst>
                    <a:ext uri="{FF2B5EF4-FFF2-40B4-BE49-F238E27FC236}">
                      <a16:creationId xmlns:a16="http://schemas.microsoft.com/office/drawing/2014/main" id="{59B2B305-44D5-3F09-C878-881CA0B43E53}"/>
                    </a:ext>
                  </a:extLst>
                </p:cNvPr>
                <p:cNvSpPr/>
                <p:nvPr/>
              </p:nvSpPr>
              <p:spPr>
                <a:xfrm>
                  <a:off x="7277419" y="433070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87" name="rc961">
                  <a:extLst>
                    <a:ext uri="{FF2B5EF4-FFF2-40B4-BE49-F238E27FC236}">
                      <a16:creationId xmlns:a16="http://schemas.microsoft.com/office/drawing/2014/main" id="{3565E79F-3BC8-11E7-5A9F-41C976CC5C42}"/>
                    </a:ext>
                  </a:extLst>
                </p:cNvPr>
                <p:cNvSpPr/>
                <p:nvPr/>
              </p:nvSpPr>
              <p:spPr>
                <a:xfrm>
                  <a:off x="7277419" y="427310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88" name="rc962">
                  <a:extLst>
                    <a:ext uri="{FF2B5EF4-FFF2-40B4-BE49-F238E27FC236}">
                      <a16:creationId xmlns:a16="http://schemas.microsoft.com/office/drawing/2014/main" id="{FC2670F7-A8AA-2844-EED3-49E948CB8324}"/>
                    </a:ext>
                  </a:extLst>
                </p:cNvPr>
                <p:cNvSpPr/>
                <p:nvPr/>
              </p:nvSpPr>
              <p:spPr>
                <a:xfrm>
                  <a:off x="7277419" y="421549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89" name="rc963">
                  <a:extLst>
                    <a:ext uri="{FF2B5EF4-FFF2-40B4-BE49-F238E27FC236}">
                      <a16:creationId xmlns:a16="http://schemas.microsoft.com/office/drawing/2014/main" id="{62045092-836A-4044-608A-67C87047FCE7}"/>
                    </a:ext>
                  </a:extLst>
                </p:cNvPr>
                <p:cNvSpPr/>
                <p:nvPr/>
              </p:nvSpPr>
              <p:spPr>
                <a:xfrm>
                  <a:off x="7277419" y="415789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90" name="rc964">
                  <a:extLst>
                    <a:ext uri="{FF2B5EF4-FFF2-40B4-BE49-F238E27FC236}">
                      <a16:creationId xmlns:a16="http://schemas.microsoft.com/office/drawing/2014/main" id="{B28DE81A-B5D3-F981-41BC-AE04992BC60B}"/>
                    </a:ext>
                  </a:extLst>
                </p:cNvPr>
                <p:cNvSpPr/>
                <p:nvPr/>
              </p:nvSpPr>
              <p:spPr>
                <a:xfrm>
                  <a:off x="7277419" y="410029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91" name="rc965">
                  <a:extLst>
                    <a:ext uri="{FF2B5EF4-FFF2-40B4-BE49-F238E27FC236}">
                      <a16:creationId xmlns:a16="http://schemas.microsoft.com/office/drawing/2014/main" id="{9267A2C9-978B-FBE7-E517-B2236B9EE912}"/>
                    </a:ext>
                  </a:extLst>
                </p:cNvPr>
                <p:cNvSpPr/>
                <p:nvPr/>
              </p:nvSpPr>
              <p:spPr>
                <a:xfrm>
                  <a:off x="7277419" y="404269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92" name="rc966">
                  <a:extLst>
                    <a:ext uri="{FF2B5EF4-FFF2-40B4-BE49-F238E27FC236}">
                      <a16:creationId xmlns:a16="http://schemas.microsoft.com/office/drawing/2014/main" id="{ED7A2A0C-D8FE-90F1-4B80-287CEA292802}"/>
                    </a:ext>
                  </a:extLst>
                </p:cNvPr>
                <p:cNvSpPr/>
                <p:nvPr/>
              </p:nvSpPr>
              <p:spPr>
                <a:xfrm>
                  <a:off x="7277419" y="398509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93" name="rc967">
                  <a:extLst>
                    <a:ext uri="{FF2B5EF4-FFF2-40B4-BE49-F238E27FC236}">
                      <a16:creationId xmlns:a16="http://schemas.microsoft.com/office/drawing/2014/main" id="{962F104B-14FE-363E-496D-60128885BAC3}"/>
                    </a:ext>
                  </a:extLst>
                </p:cNvPr>
                <p:cNvSpPr/>
                <p:nvPr/>
              </p:nvSpPr>
              <p:spPr>
                <a:xfrm>
                  <a:off x="7277419" y="392748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94" name="rc968">
                  <a:extLst>
                    <a:ext uri="{FF2B5EF4-FFF2-40B4-BE49-F238E27FC236}">
                      <a16:creationId xmlns:a16="http://schemas.microsoft.com/office/drawing/2014/main" id="{8F5DCFD6-8EA7-782B-5CDD-63C10B8940BC}"/>
                    </a:ext>
                  </a:extLst>
                </p:cNvPr>
                <p:cNvSpPr/>
                <p:nvPr/>
              </p:nvSpPr>
              <p:spPr>
                <a:xfrm>
                  <a:off x="7277419" y="386988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95" name="rc969">
                  <a:extLst>
                    <a:ext uri="{FF2B5EF4-FFF2-40B4-BE49-F238E27FC236}">
                      <a16:creationId xmlns:a16="http://schemas.microsoft.com/office/drawing/2014/main" id="{5F8E9E09-1C48-3E20-42A8-0BB414434C2C}"/>
                    </a:ext>
                  </a:extLst>
                </p:cNvPr>
                <p:cNvSpPr/>
                <p:nvPr/>
              </p:nvSpPr>
              <p:spPr>
                <a:xfrm>
                  <a:off x="7277419" y="381228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96" name="rc970">
                  <a:extLst>
                    <a:ext uri="{FF2B5EF4-FFF2-40B4-BE49-F238E27FC236}">
                      <a16:creationId xmlns:a16="http://schemas.microsoft.com/office/drawing/2014/main" id="{7343C926-FCDF-CDC3-5B0C-81DCEB3D568A}"/>
                    </a:ext>
                  </a:extLst>
                </p:cNvPr>
                <p:cNvSpPr/>
                <p:nvPr/>
              </p:nvSpPr>
              <p:spPr>
                <a:xfrm>
                  <a:off x="7277419" y="375468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97" name="rc971">
                  <a:extLst>
                    <a:ext uri="{FF2B5EF4-FFF2-40B4-BE49-F238E27FC236}">
                      <a16:creationId xmlns:a16="http://schemas.microsoft.com/office/drawing/2014/main" id="{29E94B51-E4EA-3649-60FF-DACA55FCA6F0}"/>
                    </a:ext>
                  </a:extLst>
                </p:cNvPr>
                <p:cNvSpPr/>
                <p:nvPr/>
              </p:nvSpPr>
              <p:spPr>
                <a:xfrm>
                  <a:off x="7277419" y="369707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98" name="rc972">
                  <a:extLst>
                    <a:ext uri="{FF2B5EF4-FFF2-40B4-BE49-F238E27FC236}">
                      <a16:creationId xmlns:a16="http://schemas.microsoft.com/office/drawing/2014/main" id="{6585B8D1-8C91-041C-2D21-43B10DCD1694}"/>
                    </a:ext>
                  </a:extLst>
                </p:cNvPr>
                <p:cNvSpPr/>
                <p:nvPr/>
              </p:nvSpPr>
              <p:spPr>
                <a:xfrm>
                  <a:off x="7277419" y="363947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999" name="rc973">
                  <a:extLst>
                    <a:ext uri="{FF2B5EF4-FFF2-40B4-BE49-F238E27FC236}">
                      <a16:creationId xmlns:a16="http://schemas.microsoft.com/office/drawing/2014/main" id="{7F70CA60-8521-3E42-D1FA-2A1F0FF0FA41}"/>
                    </a:ext>
                  </a:extLst>
                </p:cNvPr>
                <p:cNvSpPr/>
                <p:nvPr/>
              </p:nvSpPr>
              <p:spPr>
                <a:xfrm>
                  <a:off x="7277419" y="358187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00" name="rc974">
                  <a:extLst>
                    <a:ext uri="{FF2B5EF4-FFF2-40B4-BE49-F238E27FC236}">
                      <a16:creationId xmlns:a16="http://schemas.microsoft.com/office/drawing/2014/main" id="{6D8FE486-9F48-E08A-5328-88D4F60DF530}"/>
                    </a:ext>
                  </a:extLst>
                </p:cNvPr>
                <p:cNvSpPr/>
                <p:nvPr/>
              </p:nvSpPr>
              <p:spPr>
                <a:xfrm>
                  <a:off x="7277419" y="352427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01" name="rc975">
                  <a:extLst>
                    <a:ext uri="{FF2B5EF4-FFF2-40B4-BE49-F238E27FC236}">
                      <a16:creationId xmlns:a16="http://schemas.microsoft.com/office/drawing/2014/main" id="{8A09069F-12B1-CF8C-62DE-D7C801902A55}"/>
                    </a:ext>
                  </a:extLst>
                </p:cNvPr>
                <p:cNvSpPr/>
                <p:nvPr/>
              </p:nvSpPr>
              <p:spPr>
                <a:xfrm>
                  <a:off x="7277419" y="346667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02" name="rc976">
                  <a:extLst>
                    <a:ext uri="{FF2B5EF4-FFF2-40B4-BE49-F238E27FC236}">
                      <a16:creationId xmlns:a16="http://schemas.microsoft.com/office/drawing/2014/main" id="{4A3CCB9E-88B5-FE50-95CD-3D78B3F44469}"/>
                    </a:ext>
                  </a:extLst>
                </p:cNvPr>
                <p:cNvSpPr/>
                <p:nvPr/>
              </p:nvSpPr>
              <p:spPr>
                <a:xfrm>
                  <a:off x="7277419" y="340906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03" name="rc977">
                  <a:extLst>
                    <a:ext uri="{FF2B5EF4-FFF2-40B4-BE49-F238E27FC236}">
                      <a16:creationId xmlns:a16="http://schemas.microsoft.com/office/drawing/2014/main" id="{EF4CE96C-A144-6466-15EE-6A7D4DEA4244}"/>
                    </a:ext>
                  </a:extLst>
                </p:cNvPr>
                <p:cNvSpPr/>
                <p:nvPr/>
              </p:nvSpPr>
              <p:spPr>
                <a:xfrm>
                  <a:off x="7277419" y="335146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04" name="rc978">
                  <a:extLst>
                    <a:ext uri="{FF2B5EF4-FFF2-40B4-BE49-F238E27FC236}">
                      <a16:creationId xmlns:a16="http://schemas.microsoft.com/office/drawing/2014/main" id="{264E5047-BE02-C5CE-7E96-783A20D3A02B}"/>
                    </a:ext>
                  </a:extLst>
                </p:cNvPr>
                <p:cNvSpPr/>
                <p:nvPr/>
              </p:nvSpPr>
              <p:spPr>
                <a:xfrm>
                  <a:off x="7277419" y="329386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05" name="rc979">
                  <a:extLst>
                    <a:ext uri="{FF2B5EF4-FFF2-40B4-BE49-F238E27FC236}">
                      <a16:creationId xmlns:a16="http://schemas.microsoft.com/office/drawing/2014/main" id="{3269F361-9AE7-01E9-DAD8-627FBD33CD6E}"/>
                    </a:ext>
                  </a:extLst>
                </p:cNvPr>
                <p:cNvSpPr/>
                <p:nvPr/>
              </p:nvSpPr>
              <p:spPr>
                <a:xfrm>
                  <a:off x="7277419" y="323626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06" name="rc980">
                  <a:extLst>
                    <a:ext uri="{FF2B5EF4-FFF2-40B4-BE49-F238E27FC236}">
                      <a16:creationId xmlns:a16="http://schemas.microsoft.com/office/drawing/2014/main" id="{E2E1D4A2-5E18-17BA-9EDE-3135D6A0EFBE}"/>
                    </a:ext>
                  </a:extLst>
                </p:cNvPr>
                <p:cNvSpPr/>
                <p:nvPr/>
              </p:nvSpPr>
              <p:spPr>
                <a:xfrm>
                  <a:off x="7277419" y="317865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07" name="rc981">
                  <a:extLst>
                    <a:ext uri="{FF2B5EF4-FFF2-40B4-BE49-F238E27FC236}">
                      <a16:creationId xmlns:a16="http://schemas.microsoft.com/office/drawing/2014/main" id="{68F94660-0AE6-B57C-BA0C-60D469B76457}"/>
                    </a:ext>
                  </a:extLst>
                </p:cNvPr>
                <p:cNvSpPr/>
                <p:nvPr/>
              </p:nvSpPr>
              <p:spPr>
                <a:xfrm>
                  <a:off x="7277419" y="312105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08" name="rc982">
                  <a:extLst>
                    <a:ext uri="{FF2B5EF4-FFF2-40B4-BE49-F238E27FC236}">
                      <a16:creationId xmlns:a16="http://schemas.microsoft.com/office/drawing/2014/main" id="{F37CF762-DC0A-6586-2FF3-288027B2C309}"/>
                    </a:ext>
                  </a:extLst>
                </p:cNvPr>
                <p:cNvSpPr/>
                <p:nvPr/>
              </p:nvSpPr>
              <p:spPr>
                <a:xfrm>
                  <a:off x="7277419" y="306345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09" name="rc983">
                  <a:extLst>
                    <a:ext uri="{FF2B5EF4-FFF2-40B4-BE49-F238E27FC236}">
                      <a16:creationId xmlns:a16="http://schemas.microsoft.com/office/drawing/2014/main" id="{DA5556B7-303E-16E5-E650-2B1A3ECEE19A}"/>
                    </a:ext>
                  </a:extLst>
                </p:cNvPr>
                <p:cNvSpPr/>
                <p:nvPr/>
              </p:nvSpPr>
              <p:spPr>
                <a:xfrm>
                  <a:off x="7277419" y="300585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10" name="rc984">
                  <a:extLst>
                    <a:ext uri="{FF2B5EF4-FFF2-40B4-BE49-F238E27FC236}">
                      <a16:creationId xmlns:a16="http://schemas.microsoft.com/office/drawing/2014/main" id="{FFF158D8-DC2E-ED38-26A8-D670FEA2265C}"/>
                    </a:ext>
                  </a:extLst>
                </p:cNvPr>
                <p:cNvSpPr/>
                <p:nvPr/>
              </p:nvSpPr>
              <p:spPr>
                <a:xfrm>
                  <a:off x="7277419" y="294825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11" name="rc985">
                  <a:extLst>
                    <a:ext uri="{FF2B5EF4-FFF2-40B4-BE49-F238E27FC236}">
                      <a16:creationId xmlns:a16="http://schemas.microsoft.com/office/drawing/2014/main" id="{7625457D-79E3-5AA1-DD35-7C324DDD9B1A}"/>
                    </a:ext>
                  </a:extLst>
                </p:cNvPr>
                <p:cNvSpPr/>
                <p:nvPr/>
              </p:nvSpPr>
              <p:spPr>
                <a:xfrm>
                  <a:off x="7277419" y="289064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12" name="rc986">
                  <a:extLst>
                    <a:ext uri="{FF2B5EF4-FFF2-40B4-BE49-F238E27FC236}">
                      <a16:creationId xmlns:a16="http://schemas.microsoft.com/office/drawing/2014/main" id="{4812F1BB-6A95-73D5-0516-4446E0F5B9CC}"/>
                    </a:ext>
                  </a:extLst>
                </p:cNvPr>
                <p:cNvSpPr/>
                <p:nvPr/>
              </p:nvSpPr>
              <p:spPr>
                <a:xfrm>
                  <a:off x="7277419" y="283304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13" name="rc987">
                  <a:extLst>
                    <a:ext uri="{FF2B5EF4-FFF2-40B4-BE49-F238E27FC236}">
                      <a16:creationId xmlns:a16="http://schemas.microsoft.com/office/drawing/2014/main" id="{CE677650-0EE7-DF52-B04E-2C2060BDFA58}"/>
                    </a:ext>
                  </a:extLst>
                </p:cNvPr>
                <p:cNvSpPr/>
                <p:nvPr/>
              </p:nvSpPr>
              <p:spPr>
                <a:xfrm>
                  <a:off x="7277419" y="277544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14" name="rc988">
                  <a:extLst>
                    <a:ext uri="{FF2B5EF4-FFF2-40B4-BE49-F238E27FC236}">
                      <a16:creationId xmlns:a16="http://schemas.microsoft.com/office/drawing/2014/main" id="{909F4B7C-FD09-1178-C6B7-88CEB235ACFA}"/>
                    </a:ext>
                  </a:extLst>
                </p:cNvPr>
                <p:cNvSpPr/>
                <p:nvPr/>
              </p:nvSpPr>
              <p:spPr>
                <a:xfrm>
                  <a:off x="7277419" y="271784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15" name="rc989">
                  <a:extLst>
                    <a:ext uri="{FF2B5EF4-FFF2-40B4-BE49-F238E27FC236}">
                      <a16:creationId xmlns:a16="http://schemas.microsoft.com/office/drawing/2014/main" id="{0C205028-B4F2-F01A-6C66-10F3187F4706}"/>
                    </a:ext>
                  </a:extLst>
                </p:cNvPr>
                <p:cNvSpPr/>
                <p:nvPr/>
              </p:nvSpPr>
              <p:spPr>
                <a:xfrm>
                  <a:off x="7277419" y="266023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16" name="rc990">
                  <a:extLst>
                    <a:ext uri="{FF2B5EF4-FFF2-40B4-BE49-F238E27FC236}">
                      <a16:creationId xmlns:a16="http://schemas.microsoft.com/office/drawing/2014/main" id="{7D64D1B8-6298-1134-DADB-7DF91882C906}"/>
                    </a:ext>
                  </a:extLst>
                </p:cNvPr>
                <p:cNvSpPr/>
                <p:nvPr/>
              </p:nvSpPr>
              <p:spPr>
                <a:xfrm>
                  <a:off x="7277419" y="260263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17" name="rc991">
                  <a:extLst>
                    <a:ext uri="{FF2B5EF4-FFF2-40B4-BE49-F238E27FC236}">
                      <a16:creationId xmlns:a16="http://schemas.microsoft.com/office/drawing/2014/main" id="{904BAF8D-835F-6AC0-4608-765B42BC8B0F}"/>
                    </a:ext>
                  </a:extLst>
                </p:cNvPr>
                <p:cNvSpPr/>
                <p:nvPr/>
              </p:nvSpPr>
              <p:spPr>
                <a:xfrm>
                  <a:off x="7277419" y="254503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18" name="rc992">
                  <a:extLst>
                    <a:ext uri="{FF2B5EF4-FFF2-40B4-BE49-F238E27FC236}">
                      <a16:creationId xmlns:a16="http://schemas.microsoft.com/office/drawing/2014/main" id="{DA9DDFA4-CA33-F278-FDBA-7C526CDCA256}"/>
                    </a:ext>
                  </a:extLst>
                </p:cNvPr>
                <p:cNvSpPr/>
                <p:nvPr/>
              </p:nvSpPr>
              <p:spPr>
                <a:xfrm>
                  <a:off x="7277419" y="248743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19" name="rc993">
                  <a:extLst>
                    <a:ext uri="{FF2B5EF4-FFF2-40B4-BE49-F238E27FC236}">
                      <a16:creationId xmlns:a16="http://schemas.microsoft.com/office/drawing/2014/main" id="{95817BD6-445E-9BE1-9CC0-A8BD63FB9A0D}"/>
                    </a:ext>
                  </a:extLst>
                </p:cNvPr>
                <p:cNvSpPr/>
                <p:nvPr/>
              </p:nvSpPr>
              <p:spPr>
                <a:xfrm>
                  <a:off x="7277419" y="242983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0" name="rc994">
                  <a:extLst>
                    <a:ext uri="{FF2B5EF4-FFF2-40B4-BE49-F238E27FC236}">
                      <a16:creationId xmlns:a16="http://schemas.microsoft.com/office/drawing/2014/main" id="{B54B9E10-5C42-4969-2D31-065CDD03A06E}"/>
                    </a:ext>
                  </a:extLst>
                </p:cNvPr>
                <p:cNvSpPr/>
                <p:nvPr/>
              </p:nvSpPr>
              <p:spPr>
                <a:xfrm>
                  <a:off x="7277419" y="237222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1" name="rc995">
                  <a:extLst>
                    <a:ext uri="{FF2B5EF4-FFF2-40B4-BE49-F238E27FC236}">
                      <a16:creationId xmlns:a16="http://schemas.microsoft.com/office/drawing/2014/main" id="{2205E928-63B3-5D76-2604-3CD133C7CC39}"/>
                    </a:ext>
                  </a:extLst>
                </p:cNvPr>
                <p:cNvSpPr/>
                <p:nvPr/>
              </p:nvSpPr>
              <p:spPr>
                <a:xfrm>
                  <a:off x="7277419" y="231462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2" name="rc996">
                  <a:extLst>
                    <a:ext uri="{FF2B5EF4-FFF2-40B4-BE49-F238E27FC236}">
                      <a16:creationId xmlns:a16="http://schemas.microsoft.com/office/drawing/2014/main" id="{11E6E601-2FBC-EEED-9013-83AAD34468DC}"/>
                    </a:ext>
                  </a:extLst>
                </p:cNvPr>
                <p:cNvSpPr/>
                <p:nvPr/>
              </p:nvSpPr>
              <p:spPr>
                <a:xfrm>
                  <a:off x="7277419" y="225702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3" name="rc997">
                  <a:extLst>
                    <a:ext uri="{FF2B5EF4-FFF2-40B4-BE49-F238E27FC236}">
                      <a16:creationId xmlns:a16="http://schemas.microsoft.com/office/drawing/2014/main" id="{6EFDE094-293F-8E41-334D-745CC341738C}"/>
                    </a:ext>
                  </a:extLst>
                </p:cNvPr>
                <p:cNvSpPr/>
                <p:nvPr/>
              </p:nvSpPr>
              <p:spPr>
                <a:xfrm>
                  <a:off x="7277419" y="219942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4" name="rc998">
                  <a:extLst>
                    <a:ext uri="{FF2B5EF4-FFF2-40B4-BE49-F238E27FC236}">
                      <a16:creationId xmlns:a16="http://schemas.microsoft.com/office/drawing/2014/main" id="{34E3E904-1E3E-4A27-79F1-C67CEC9C5536}"/>
                    </a:ext>
                  </a:extLst>
                </p:cNvPr>
                <p:cNvSpPr/>
                <p:nvPr/>
              </p:nvSpPr>
              <p:spPr>
                <a:xfrm>
                  <a:off x="7277419" y="2141819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5" name="rc999">
                  <a:extLst>
                    <a:ext uri="{FF2B5EF4-FFF2-40B4-BE49-F238E27FC236}">
                      <a16:creationId xmlns:a16="http://schemas.microsoft.com/office/drawing/2014/main" id="{3FA8CC29-86EC-B116-638C-E1B7B2378A4B}"/>
                    </a:ext>
                  </a:extLst>
                </p:cNvPr>
                <p:cNvSpPr/>
                <p:nvPr/>
              </p:nvSpPr>
              <p:spPr>
                <a:xfrm>
                  <a:off x="7277419" y="208421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6" name="rc1000">
                  <a:extLst>
                    <a:ext uri="{FF2B5EF4-FFF2-40B4-BE49-F238E27FC236}">
                      <a16:creationId xmlns:a16="http://schemas.microsoft.com/office/drawing/2014/main" id="{7EFDA358-0366-E405-DE83-EA73602EAEB1}"/>
                    </a:ext>
                  </a:extLst>
                </p:cNvPr>
                <p:cNvSpPr/>
                <p:nvPr/>
              </p:nvSpPr>
              <p:spPr>
                <a:xfrm>
                  <a:off x="7277419" y="202661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7" name="rc1001">
                  <a:extLst>
                    <a:ext uri="{FF2B5EF4-FFF2-40B4-BE49-F238E27FC236}">
                      <a16:creationId xmlns:a16="http://schemas.microsoft.com/office/drawing/2014/main" id="{458A35BE-6F91-A83A-563B-9E63D7EE2A1B}"/>
                    </a:ext>
                  </a:extLst>
                </p:cNvPr>
                <p:cNvSpPr/>
                <p:nvPr/>
              </p:nvSpPr>
              <p:spPr>
                <a:xfrm>
                  <a:off x="7277419" y="196901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8" name="rc1002">
                  <a:extLst>
                    <a:ext uri="{FF2B5EF4-FFF2-40B4-BE49-F238E27FC236}">
                      <a16:creationId xmlns:a16="http://schemas.microsoft.com/office/drawing/2014/main" id="{1C3EDEBF-AF44-C795-72F3-45FDAA47F4B2}"/>
                    </a:ext>
                  </a:extLst>
                </p:cNvPr>
                <p:cNvSpPr/>
                <p:nvPr/>
              </p:nvSpPr>
              <p:spPr>
                <a:xfrm>
                  <a:off x="7277419" y="191141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9" name="rc1003">
                  <a:extLst>
                    <a:ext uri="{FF2B5EF4-FFF2-40B4-BE49-F238E27FC236}">
                      <a16:creationId xmlns:a16="http://schemas.microsoft.com/office/drawing/2014/main" id="{F5B4E8E4-A89D-F799-7EDD-CAB04C8D5CBB}"/>
                    </a:ext>
                  </a:extLst>
                </p:cNvPr>
                <p:cNvSpPr/>
                <p:nvPr/>
              </p:nvSpPr>
              <p:spPr>
                <a:xfrm>
                  <a:off x="7277419" y="1853807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30" name="rc1004">
                  <a:extLst>
                    <a:ext uri="{FF2B5EF4-FFF2-40B4-BE49-F238E27FC236}">
                      <a16:creationId xmlns:a16="http://schemas.microsoft.com/office/drawing/2014/main" id="{6A5BF138-F530-C67F-773A-329B5F0010BF}"/>
                    </a:ext>
                  </a:extLst>
                </p:cNvPr>
                <p:cNvSpPr/>
                <p:nvPr/>
              </p:nvSpPr>
              <p:spPr>
                <a:xfrm>
                  <a:off x="7277419" y="1796205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31" name="rc1005">
                  <a:extLst>
                    <a:ext uri="{FF2B5EF4-FFF2-40B4-BE49-F238E27FC236}">
                      <a16:creationId xmlns:a16="http://schemas.microsoft.com/office/drawing/2014/main" id="{BF40DE27-F827-27CD-9D56-0423E1EC8FA3}"/>
                    </a:ext>
                  </a:extLst>
                </p:cNvPr>
                <p:cNvSpPr/>
                <p:nvPr/>
              </p:nvSpPr>
              <p:spPr>
                <a:xfrm>
                  <a:off x="7277419" y="1738603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32" name="rc1006">
                  <a:extLst>
                    <a:ext uri="{FF2B5EF4-FFF2-40B4-BE49-F238E27FC236}">
                      <a16:creationId xmlns:a16="http://schemas.microsoft.com/office/drawing/2014/main" id="{778ACD86-6D84-E651-40A1-7604020F930C}"/>
                    </a:ext>
                  </a:extLst>
                </p:cNvPr>
                <p:cNvSpPr/>
                <p:nvPr/>
              </p:nvSpPr>
              <p:spPr>
                <a:xfrm>
                  <a:off x="7277419" y="1681001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33" name="rc1007">
                  <a:extLst>
                    <a:ext uri="{FF2B5EF4-FFF2-40B4-BE49-F238E27FC236}">
                      <a16:creationId xmlns:a16="http://schemas.microsoft.com/office/drawing/2014/main" id="{869965D4-C831-AC1D-E1EA-5C226780B7F7}"/>
                    </a:ext>
                  </a:extLst>
                </p:cNvPr>
                <p:cNvSpPr/>
                <p:nvPr/>
              </p:nvSpPr>
              <p:spPr>
                <a:xfrm>
                  <a:off x="7277419" y="1623398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34" name="rc1008">
                  <a:extLst>
                    <a:ext uri="{FF2B5EF4-FFF2-40B4-BE49-F238E27FC236}">
                      <a16:creationId xmlns:a16="http://schemas.microsoft.com/office/drawing/2014/main" id="{861B29F0-DF7B-A385-9DE7-8D9922FD4E4C}"/>
                    </a:ext>
                  </a:extLst>
                </p:cNvPr>
                <p:cNvSpPr/>
                <p:nvPr/>
              </p:nvSpPr>
              <p:spPr>
                <a:xfrm>
                  <a:off x="7277419" y="1565796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35" name="rc1009">
                  <a:extLst>
                    <a:ext uri="{FF2B5EF4-FFF2-40B4-BE49-F238E27FC236}">
                      <a16:creationId xmlns:a16="http://schemas.microsoft.com/office/drawing/2014/main" id="{FC653926-44F5-41E1-9BEE-30CBF0F3A6EA}"/>
                    </a:ext>
                  </a:extLst>
                </p:cNvPr>
                <p:cNvSpPr/>
                <p:nvPr/>
              </p:nvSpPr>
              <p:spPr>
                <a:xfrm>
                  <a:off x="7277419" y="1508194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36" name="rc1010">
                  <a:extLst>
                    <a:ext uri="{FF2B5EF4-FFF2-40B4-BE49-F238E27FC236}">
                      <a16:creationId xmlns:a16="http://schemas.microsoft.com/office/drawing/2014/main" id="{9CEF5B51-5153-245D-E1CD-4864AA89F73B}"/>
                    </a:ext>
                  </a:extLst>
                </p:cNvPr>
                <p:cNvSpPr/>
                <p:nvPr/>
              </p:nvSpPr>
              <p:spPr>
                <a:xfrm>
                  <a:off x="7277419" y="1450592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37" name="rc1011">
                  <a:extLst>
                    <a:ext uri="{FF2B5EF4-FFF2-40B4-BE49-F238E27FC236}">
                      <a16:creationId xmlns:a16="http://schemas.microsoft.com/office/drawing/2014/main" id="{37D4D471-4667-4A8D-CB0D-4EDC61A903DD}"/>
                    </a:ext>
                  </a:extLst>
                </p:cNvPr>
                <p:cNvSpPr/>
                <p:nvPr/>
              </p:nvSpPr>
              <p:spPr>
                <a:xfrm>
                  <a:off x="7277419" y="1392990"/>
                  <a:ext cx="326495" cy="57602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38" name="rc1012">
                  <a:extLst>
                    <a:ext uri="{FF2B5EF4-FFF2-40B4-BE49-F238E27FC236}">
                      <a16:creationId xmlns:a16="http://schemas.microsoft.com/office/drawing/2014/main" id="{344AF6BE-F32E-9BB2-BB21-27CD9340CFC4}"/>
                    </a:ext>
                  </a:extLst>
                </p:cNvPr>
                <p:cNvSpPr/>
                <p:nvPr/>
              </p:nvSpPr>
              <p:spPr>
                <a:xfrm>
                  <a:off x="7752758" y="7153214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39" name="rc1013">
                  <a:extLst>
                    <a:ext uri="{FF2B5EF4-FFF2-40B4-BE49-F238E27FC236}">
                      <a16:creationId xmlns:a16="http://schemas.microsoft.com/office/drawing/2014/main" id="{DA3BFC59-D7DD-FA3E-A1BE-539042297A51}"/>
                    </a:ext>
                  </a:extLst>
                </p:cNvPr>
                <p:cNvSpPr/>
                <p:nvPr/>
              </p:nvSpPr>
              <p:spPr>
                <a:xfrm>
                  <a:off x="7752758" y="7095611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40" name="rc1014">
                  <a:extLst>
                    <a:ext uri="{FF2B5EF4-FFF2-40B4-BE49-F238E27FC236}">
                      <a16:creationId xmlns:a16="http://schemas.microsoft.com/office/drawing/2014/main" id="{2CAEF460-D35C-5449-DE19-8FE41AE6F6BC}"/>
                    </a:ext>
                  </a:extLst>
                </p:cNvPr>
                <p:cNvSpPr/>
                <p:nvPr/>
              </p:nvSpPr>
              <p:spPr>
                <a:xfrm>
                  <a:off x="7752758" y="7038009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41" name="rc1015">
                  <a:extLst>
                    <a:ext uri="{FF2B5EF4-FFF2-40B4-BE49-F238E27FC236}">
                      <a16:creationId xmlns:a16="http://schemas.microsoft.com/office/drawing/2014/main" id="{D0557890-7638-F00F-59F4-98BE6E1F3DF5}"/>
                    </a:ext>
                  </a:extLst>
                </p:cNvPr>
                <p:cNvSpPr/>
                <p:nvPr/>
              </p:nvSpPr>
              <p:spPr>
                <a:xfrm>
                  <a:off x="7752758" y="6980407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42" name="rc1016">
                  <a:extLst>
                    <a:ext uri="{FF2B5EF4-FFF2-40B4-BE49-F238E27FC236}">
                      <a16:creationId xmlns:a16="http://schemas.microsoft.com/office/drawing/2014/main" id="{CB3F2BD5-6B92-CB04-E399-5999A95CEF15}"/>
                    </a:ext>
                  </a:extLst>
                </p:cNvPr>
                <p:cNvSpPr/>
                <p:nvPr/>
              </p:nvSpPr>
              <p:spPr>
                <a:xfrm>
                  <a:off x="7752758" y="6922805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43" name="rc1017">
                  <a:extLst>
                    <a:ext uri="{FF2B5EF4-FFF2-40B4-BE49-F238E27FC236}">
                      <a16:creationId xmlns:a16="http://schemas.microsoft.com/office/drawing/2014/main" id="{023A23D5-DDC3-CB3E-B3B3-56FD0B0D7B0F}"/>
                    </a:ext>
                  </a:extLst>
                </p:cNvPr>
                <p:cNvSpPr/>
                <p:nvPr/>
              </p:nvSpPr>
              <p:spPr>
                <a:xfrm>
                  <a:off x="7752758" y="6865202"/>
                  <a:ext cx="288084" cy="57602"/>
                </a:xfrm>
                <a:prstGeom prst="rect">
                  <a:avLst/>
                </a:prstGeom>
                <a:solidFill>
                  <a:srgbClr val="FE4A49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44" name="rc1018">
                  <a:extLst>
                    <a:ext uri="{FF2B5EF4-FFF2-40B4-BE49-F238E27FC236}">
                      <a16:creationId xmlns:a16="http://schemas.microsoft.com/office/drawing/2014/main" id="{01F337A6-2B5B-3BB7-9E94-9D5F774CA874}"/>
                    </a:ext>
                  </a:extLst>
                </p:cNvPr>
                <p:cNvSpPr/>
                <p:nvPr/>
              </p:nvSpPr>
              <p:spPr>
                <a:xfrm>
                  <a:off x="7752758" y="6807600"/>
                  <a:ext cx="288084" cy="57602"/>
                </a:xfrm>
                <a:prstGeom prst="rect">
                  <a:avLst/>
                </a:prstGeom>
                <a:solidFill>
                  <a:srgbClr val="FE4A49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45" name="rc1019">
                  <a:extLst>
                    <a:ext uri="{FF2B5EF4-FFF2-40B4-BE49-F238E27FC236}">
                      <a16:creationId xmlns:a16="http://schemas.microsoft.com/office/drawing/2014/main" id="{1A992622-1DE5-D595-4286-0394B7557DEB}"/>
                    </a:ext>
                  </a:extLst>
                </p:cNvPr>
                <p:cNvSpPr/>
                <p:nvPr/>
              </p:nvSpPr>
              <p:spPr>
                <a:xfrm>
                  <a:off x="7752758" y="6749998"/>
                  <a:ext cx="288084" cy="57602"/>
                </a:xfrm>
                <a:prstGeom prst="rect">
                  <a:avLst/>
                </a:prstGeom>
                <a:solidFill>
                  <a:srgbClr val="FE4A49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46" name="rc1020">
                  <a:extLst>
                    <a:ext uri="{FF2B5EF4-FFF2-40B4-BE49-F238E27FC236}">
                      <a16:creationId xmlns:a16="http://schemas.microsoft.com/office/drawing/2014/main" id="{14DBC257-205A-019A-B3D0-FEEF593F5AB2}"/>
                    </a:ext>
                  </a:extLst>
                </p:cNvPr>
                <p:cNvSpPr/>
                <p:nvPr/>
              </p:nvSpPr>
              <p:spPr>
                <a:xfrm>
                  <a:off x="7752758" y="6692396"/>
                  <a:ext cx="288084" cy="57602"/>
                </a:xfrm>
                <a:prstGeom prst="rect">
                  <a:avLst/>
                </a:prstGeom>
                <a:solidFill>
                  <a:srgbClr val="FE4A49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47" name="rc1021">
                  <a:extLst>
                    <a:ext uri="{FF2B5EF4-FFF2-40B4-BE49-F238E27FC236}">
                      <a16:creationId xmlns:a16="http://schemas.microsoft.com/office/drawing/2014/main" id="{695BEC43-50F2-308F-8112-B77F46351726}"/>
                    </a:ext>
                  </a:extLst>
                </p:cNvPr>
                <p:cNvSpPr/>
                <p:nvPr/>
              </p:nvSpPr>
              <p:spPr>
                <a:xfrm>
                  <a:off x="7752758" y="6634794"/>
                  <a:ext cx="288084" cy="57602"/>
                </a:xfrm>
                <a:prstGeom prst="rect">
                  <a:avLst/>
                </a:prstGeom>
                <a:solidFill>
                  <a:srgbClr val="FE4A49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48" name="rc1022">
                  <a:extLst>
                    <a:ext uri="{FF2B5EF4-FFF2-40B4-BE49-F238E27FC236}">
                      <a16:creationId xmlns:a16="http://schemas.microsoft.com/office/drawing/2014/main" id="{77D954B5-2E1D-D37E-5503-33428D21B865}"/>
                    </a:ext>
                  </a:extLst>
                </p:cNvPr>
                <p:cNvSpPr/>
                <p:nvPr/>
              </p:nvSpPr>
              <p:spPr>
                <a:xfrm>
                  <a:off x="7752758" y="6577191"/>
                  <a:ext cx="288084" cy="57602"/>
                </a:xfrm>
                <a:prstGeom prst="rect">
                  <a:avLst/>
                </a:prstGeom>
                <a:solidFill>
                  <a:srgbClr val="FE4A49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49" name="rc1023">
                  <a:extLst>
                    <a:ext uri="{FF2B5EF4-FFF2-40B4-BE49-F238E27FC236}">
                      <a16:creationId xmlns:a16="http://schemas.microsoft.com/office/drawing/2014/main" id="{B866119D-E8B5-C211-1407-1E23F7905F9C}"/>
                    </a:ext>
                  </a:extLst>
                </p:cNvPr>
                <p:cNvSpPr/>
                <p:nvPr/>
              </p:nvSpPr>
              <p:spPr>
                <a:xfrm>
                  <a:off x="7752758" y="6519589"/>
                  <a:ext cx="288084" cy="57602"/>
                </a:xfrm>
                <a:prstGeom prst="rect">
                  <a:avLst/>
                </a:prstGeom>
                <a:solidFill>
                  <a:srgbClr val="FE4A49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50" name="rc1024">
                  <a:extLst>
                    <a:ext uri="{FF2B5EF4-FFF2-40B4-BE49-F238E27FC236}">
                      <a16:creationId xmlns:a16="http://schemas.microsoft.com/office/drawing/2014/main" id="{C4C043D7-5E1F-89C3-8A76-E825DD3B1C46}"/>
                    </a:ext>
                  </a:extLst>
                </p:cNvPr>
                <p:cNvSpPr/>
                <p:nvPr/>
              </p:nvSpPr>
              <p:spPr>
                <a:xfrm>
                  <a:off x="7752758" y="6461987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51" name="rc1025">
                  <a:extLst>
                    <a:ext uri="{FF2B5EF4-FFF2-40B4-BE49-F238E27FC236}">
                      <a16:creationId xmlns:a16="http://schemas.microsoft.com/office/drawing/2014/main" id="{9F3CEEAD-C9DB-6694-98B2-FEF8BD14FD45}"/>
                    </a:ext>
                  </a:extLst>
                </p:cNvPr>
                <p:cNvSpPr/>
                <p:nvPr/>
              </p:nvSpPr>
              <p:spPr>
                <a:xfrm>
                  <a:off x="7752758" y="6404385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52" name="rc1026">
                  <a:extLst>
                    <a:ext uri="{FF2B5EF4-FFF2-40B4-BE49-F238E27FC236}">
                      <a16:creationId xmlns:a16="http://schemas.microsoft.com/office/drawing/2014/main" id="{7BCB8994-B169-0F0C-5CE1-6CC2C8FD9F45}"/>
                    </a:ext>
                  </a:extLst>
                </p:cNvPr>
                <p:cNvSpPr/>
                <p:nvPr/>
              </p:nvSpPr>
              <p:spPr>
                <a:xfrm>
                  <a:off x="7752758" y="6346782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53" name="rc1027">
                  <a:extLst>
                    <a:ext uri="{FF2B5EF4-FFF2-40B4-BE49-F238E27FC236}">
                      <a16:creationId xmlns:a16="http://schemas.microsoft.com/office/drawing/2014/main" id="{DAF2D126-A9A2-3FE9-21C8-38E2FDE76B61}"/>
                    </a:ext>
                  </a:extLst>
                </p:cNvPr>
                <p:cNvSpPr/>
                <p:nvPr/>
              </p:nvSpPr>
              <p:spPr>
                <a:xfrm>
                  <a:off x="7752758" y="6289180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54" name="rc1028">
                  <a:extLst>
                    <a:ext uri="{FF2B5EF4-FFF2-40B4-BE49-F238E27FC236}">
                      <a16:creationId xmlns:a16="http://schemas.microsoft.com/office/drawing/2014/main" id="{09631E2C-45CC-6EB4-3796-2CC12731BFF6}"/>
                    </a:ext>
                  </a:extLst>
                </p:cNvPr>
                <p:cNvSpPr/>
                <p:nvPr/>
              </p:nvSpPr>
              <p:spPr>
                <a:xfrm>
                  <a:off x="7752758" y="6231578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55" name="rc1029">
                  <a:extLst>
                    <a:ext uri="{FF2B5EF4-FFF2-40B4-BE49-F238E27FC236}">
                      <a16:creationId xmlns:a16="http://schemas.microsoft.com/office/drawing/2014/main" id="{D3E89E9F-7068-4F8D-15C5-308BDD8126A8}"/>
                    </a:ext>
                  </a:extLst>
                </p:cNvPr>
                <p:cNvSpPr/>
                <p:nvPr/>
              </p:nvSpPr>
              <p:spPr>
                <a:xfrm>
                  <a:off x="7752758" y="6173976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56" name="rc1030">
                  <a:extLst>
                    <a:ext uri="{FF2B5EF4-FFF2-40B4-BE49-F238E27FC236}">
                      <a16:creationId xmlns:a16="http://schemas.microsoft.com/office/drawing/2014/main" id="{AB070724-203C-F821-7D6E-AC4B909C2F38}"/>
                    </a:ext>
                  </a:extLst>
                </p:cNvPr>
                <p:cNvSpPr/>
                <p:nvPr/>
              </p:nvSpPr>
              <p:spPr>
                <a:xfrm>
                  <a:off x="7752758" y="6116373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57" name="rc1031">
                  <a:extLst>
                    <a:ext uri="{FF2B5EF4-FFF2-40B4-BE49-F238E27FC236}">
                      <a16:creationId xmlns:a16="http://schemas.microsoft.com/office/drawing/2014/main" id="{A952D13A-6750-DE5F-0B15-17ABA781252B}"/>
                    </a:ext>
                  </a:extLst>
                </p:cNvPr>
                <p:cNvSpPr/>
                <p:nvPr/>
              </p:nvSpPr>
              <p:spPr>
                <a:xfrm>
                  <a:off x="7752758" y="6058771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58" name="rc1032">
                  <a:extLst>
                    <a:ext uri="{FF2B5EF4-FFF2-40B4-BE49-F238E27FC236}">
                      <a16:creationId xmlns:a16="http://schemas.microsoft.com/office/drawing/2014/main" id="{A0C51735-6AB9-899C-286E-86E64C95290F}"/>
                    </a:ext>
                  </a:extLst>
                </p:cNvPr>
                <p:cNvSpPr/>
                <p:nvPr/>
              </p:nvSpPr>
              <p:spPr>
                <a:xfrm>
                  <a:off x="7752758" y="6001169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59" name="rc1033">
                  <a:extLst>
                    <a:ext uri="{FF2B5EF4-FFF2-40B4-BE49-F238E27FC236}">
                      <a16:creationId xmlns:a16="http://schemas.microsoft.com/office/drawing/2014/main" id="{233D0AD2-2369-6D9C-8C63-5E05551446E1}"/>
                    </a:ext>
                  </a:extLst>
                </p:cNvPr>
                <p:cNvSpPr/>
                <p:nvPr/>
              </p:nvSpPr>
              <p:spPr>
                <a:xfrm>
                  <a:off x="7752758" y="5943567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60" name="rc1034">
                  <a:extLst>
                    <a:ext uri="{FF2B5EF4-FFF2-40B4-BE49-F238E27FC236}">
                      <a16:creationId xmlns:a16="http://schemas.microsoft.com/office/drawing/2014/main" id="{316759A5-0635-A6F5-EBA9-3E0411338E58}"/>
                    </a:ext>
                  </a:extLst>
                </p:cNvPr>
                <p:cNvSpPr/>
                <p:nvPr/>
              </p:nvSpPr>
              <p:spPr>
                <a:xfrm>
                  <a:off x="7752758" y="5885964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61" name="rc1035">
                  <a:extLst>
                    <a:ext uri="{FF2B5EF4-FFF2-40B4-BE49-F238E27FC236}">
                      <a16:creationId xmlns:a16="http://schemas.microsoft.com/office/drawing/2014/main" id="{4E583C4B-F7B2-B4AB-7E11-D01BCD6A32AE}"/>
                    </a:ext>
                  </a:extLst>
                </p:cNvPr>
                <p:cNvSpPr/>
                <p:nvPr/>
              </p:nvSpPr>
              <p:spPr>
                <a:xfrm>
                  <a:off x="7752758" y="5828362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62" name="rc1036">
                  <a:extLst>
                    <a:ext uri="{FF2B5EF4-FFF2-40B4-BE49-F238E27FC236}">
                      <a16:creationId xmlns:a16="http://schemas.microsoft.com/office/drawing/2014/main" id="{B96FF29A-EABF-EA5D-8DED-F9A8EF2BC213}"/>
                    </a:ext>
                  </a:extLst>
                </p:cNvPr>
                <p:cNvSpPr/>
                <p:nvPr/>
              </p:nvSpPr>
              <p:spPr>
                <a:xfrm>
                  <a:off x="7752758" y="5770760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63" name="rc1037">
                  <a:extLst>
                    <a:ext uri="{FF2B5EF4-FFF2-40B4-BE49-F238E27FC236}">
                      <a16:creationId xmlns:a16="http://schemas.microsoft.com/office/drawing/2014/main" id="{AE032E2D-3317-9C34-58CB-5EA0BCC3E1C7}"/>
                    </a:ext>
                  </a:extLst>
                </p:cNvPr>
                <p:cNvSpPr/>
                <p:nvPr/>
              </p:nvSpPr>
              <p:spPr>
                <a:xfrm>
                  <a:off x="7752758" y="5713158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64" name="rc1038">
                  <a:extLst>
                    <a:ext uri="{FF2B5EF4-FFF2-40B4-BE49-F238E27FC236}">
                      <a16:creationId xmlns:a16="http://schemas.microsoft.com/office/drawing/2014/main" id="{15DB1321-FA04-BDB8-6201-06DDB2049FBC}"/>
                    </a:ext>
                  </a:extLst>
                </p:cNvPr>
                <p:cNvSpPr/>
                <p:nvPr/>
              </p:nvSpPr>
              <p:spPr>
                <a:xfrm>
                  <a:off x="7752758" y="5655555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65" name="rc1039">
                  <a:extLst>
                    <a:ext uri="{FF2B5EF4-FFF2-40B4-BE49-F238E27FC236}">
                      <a16:creationId xmlns:a16="http://schemas.microsoft.com/office/drawing/2014/main" id="{96378035-721E-A239-E906-58403472AB21}"/>
                    </a:ext>
                  </a:extLst>
                </p:cNvPr>
                <p:cNvSpPr/>
                <p:nvPr/>
              </p:nvSpPr>
              <p:spPr>
                <a:xfrm>
                  <a:off x="7752758" y="5597953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66" name="rc1040">
                  <a:extLst>
                    <a:ext uri="{FF2B5EF4-FFF2-40B4-BE49-F238E27FC236}">
                      <a16:creationId xmlns:a16="http://schemas.microsoft.com/office/drawing/2014/main" id="{902DE4C2-5FDF-A283-4524-D6A20F21321D}"/>
                    </a:ext>
                  </a:extLst>
                </p:cNvPr>
                <p:cNvSpPr/>
                <p:nvPr/>
              </p:nvSpPr>
              <p:spPr>
                <a:xfrm>
                  <a:off x="7752758" y="5540351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67" name="rc1041">
                  <a:extLst>
                    <a:ext uri="{FF2B5EF4-FFF2-40B4-BE49-F238E27FC236}">
                      <a16:creationId xmlns:a16="http://schemas.microsoft.com/office/drawing/2014/main" id="{9D0A1617-E594-F5B9-44E6-9A9AD71B34D9}"/>
                    </a:ext>
                  </a:extLst>
                </p:cNvPr>
                <p:cNvSpPr/>
                <p:nvPr/>
              </p:nvSpPr>
              <p:spPr>
                <a:xfrm>
                  <a:off x="7752758" y="5482749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68" name="rc1042">
                  <a:extLst>
                    <a:ext uri="{FF2B5EF4-FFF2-40B4-BE49-F238E27FC236}">
                      <a16:creationId xmlns:a16="http://schemas.microsoft.com/office/drawing/2014/main" id="{DDE75AFF-50AA-1AE5-BDFF-0AFF88A69641}"/>
                    </a:ext>
                  </a:extLst>
                </p:cNvPr>
                <p:cNvSpPr/>
                <p:nvPr/>
              </p:nvSpPr>
              <p:spPr>
                <a:xfrm>
                  <a:off x="7752758" y="5425146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69" name="rc1043">
                  <a:extLst>
                    <a:ext uri="{FF2B5EF4-FFF2-40B4-BE49-F238E27FC236}">
                      <a16:creationId xmlns:a16="http://schemas.microsoft.com/office/drawing/2014/main" id="{DEB62A1A-803E-D8D1-345F-9270F903F011}"/>
                    </a:ext>
                  </a:extLst>
                </p:cNvPr>
                <p:cNvSpPr/>
                <p:nvPr/>
              </p:nvSpPr>
              <p:spPr>
                <a:xfrm>
                  <a:off x="7752758" y="5367544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70" name="rc1044">
                  <a:extLst>
                    <a:ext uri="{FF2B5EF4-FFF2-40B4-BE49-F238E27FC236}">
                      <a16:creationId xmlns:a16="http://schemas.microsoft.com/office/drawing/2014/main" id="{45BA9B89-571E-0DEB-DDAE-9ACAAF14C1D7}"/>
                    </a:ext>
                  </a:extLst>
                </p:cNvPr>
                <p:cNvSpPr/>
                <p:nvPr/>
              </p:nvSpPr>
              <p:spPr>
                <a:xfrm>
                  <a:off x="7752758" y="5309942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71" name="rc1045">
                  <a:extLst>
                    <a:ext uri="{FF2B5EF4-FFF2-40B4-BE49-F238E27FC236}">
                      <a16:creationId xmlns:a16="http://schemas.microsoft.com/office/drawing/2014/main" id="{54D820D3-FF68-F00C-2B82-3456EB2ADE09}"/>
                    </a:ext>
                  </a:extLst>
                </p:cNvPr>
                <p:cNvSpPr/>
                <p:nvPr/>
              </p:nvSpPr>
              <p:spPr>
                <a:xfrm>
                  <a:off x="7752758" y="5252340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72" name="rc1046">
                  <a:extLst>
                    <a:ext uri="{FF2B5EF4-FFF2-40B4-BE49-F238E27FC236}">
                      <a16:creationId xmlns:a16="http://schemas.microsoft.com/office/drawing/2014/main" id="{2FB82D58-0F44-CB8E-B5D0-E35649D7BCC8}"/>
                    </a:ext>
                  </a:extLst>
                </p:cNvPr>
                <p:cNvSpPr/>
                <p:nvPr/>
              </p:nvSpPr>
              <p:spPr>
                <a:xfrm>
                  <a:off x="7752758" y="5194737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73" name="rc1047">
                  <a:extLst>
                    <a:ext uri="{FF2B5EF4-FFF2-40B4-BE49-F238E27FC236}">
                      <a16:creationId xmlns:a16="http://schemas.microsoft.com/office/drawing/2014/main" id="{59929B59-5A62-A6CC-1CF4-B914DD13214E}"/>
                    </a:ext>
                  </a:extLst>
                </p:cNvPr>
                <p:cNvSpPr/>
                <p:nvPr/>
              </p:nvSpPr>
              <p:spPr>
                <a:xfrm>
                  <a:off x="7752758" y="5137135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74" name="rc1048">
                  <a:extLst>
                    <a:ext uri="{FF2B5EF4-FFF2-40B4-BE49-F238E27FC236}">
                      <a16:creationId xmlns:a16="http://schemas.microsoft.com/office/drawing/2014/main" id="{AF3BAA61-B834-BADB-19C0-37D7B55B8B32}"/>
                    </a:ext>
                  </a:extLst>
                </p:cNvPr>
                <p:cNvSpPr/>
                <p:nvPr/>
              </p:nvSpPr>
              <p:spPr>
                <a:xfrm>
                  <a:off x="7752758" y="5079533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75" name="rc1049">
                  <a:extLst>
                    <a:ext uri="{FF2B5EF4-FFF2-40B4-BE49-F238E27FC236}">
                      <a16:creationId xmlns:a16="http://schemas.microsoft.com/office/drawing/2014/main" id="{FE2C4A24-F83C-E312-B362-219FA43FF419}"/>
                    </a:ext>
                  </a:extLst>
                </p:cNvPr>
                <p:cNvSpPr/>
                <p:nvPr/>
              </p:nvSpPr>
              <p:spPr>
                <a:xfrm>
                  <a:off x="7752758" y="5021931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76" name="rc1050">
                  <a:extLst>
                    <a:ext uri="{FF2B5EF4-FFF2-40B4-BE49-F238E27FC236}">
                      <a16:creationId xmlns:a16="http://schemas.microsoft.com/office/drawing/2014/main" id="{6A43A377-69AB-C5E7-4D49-EDF823BCDFFC}"/>
                    </a:ext>
                  </a:extLst>
                </p:cNvPr>
                <p:cNvSpPr/>
                <p:nvPr/>
              </p:nvSpPr>
              <p:spPr>
                <a:xfrm>
                  <a:off x="7752758" y="4964329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77" name="rc1051">
                  <a:extLst>
                    <a:ext uri="{FF2B5EF4-FFF2-40B4-BE49-F238E27FC236}">
                      <a16:creationId xmlns:a16="http://schemas.microsoft.com/office/drawing/2014/main" id="{E6059753-BE89-560A-36B7-520CB620CF73}"/>
                    </a:ext>
                  </a:extLst>
                </p:cNvPr>
                <p:cNvSpPr/>
                <p:nvPr/>
              </p:nvSpPr>
              <p:spPr>
                <a:xfrm>
                  <a:off x="7752758" y="4906726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78" name="rc1052">
                  <a:extLst>
                    <a:ext uri="{FF2B5EF4-FFF2-40B4-BE49-F238E27FC236}">
                      <a16:creationId xmlns:a16="http://schemas.microsoft.com/office/drawing/2014/main" id="{251CA1D8-C2FC-D5A1-C0F2-2B98870FB826}"/>
                    </a:ext>
                  </a:extLst>
                </p:cNvPr>
                <p:cNvSpPr/>
                <p:nvPr/>
              </p:nvSpPr>
              <p:spPr>
                <a:xfrm>
                  <a:off x="7752758" y="4849124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79" name="rc1053">
                  <a:extLst>
                    <a:ext uri="{FF2B5EF4-FFF2-40B4-BE49-F238E27FC236}">
                      <a16:creationId xmlns:a16="http://schemas.microsoft.com/office/drawing/2014/main" id="{0BA58F74-30D8-07EA-E06A-DCBFE424D7FC}"/>
                    </a:ext>
                  </a:extLst>
                </p:cNvPr>
                <p:cNvSpPr/>
                <p:nvPr/>
              </p:nvSpPr>
              <p:spPr>
                <a:xfrm>
                  <a:off x="7752758" y="4791522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80" name="rc1054">
                  <a:extLst>
                    <a:ext uri="{FF2B5EF4-FFF2-40B4-BE49-F238E27FC236}">
                      <a16:creationId xmlns:a16="http://schemas.microsoft.com/office/drawing/2014/main" id="{6CB8B1A5-BD34-69E8-6227-3C5FC3D55F3E}"/>
                    </a:ext>
                  </a:extLst>
                </p:cNvPr>
                <p:cNvSpPr/>
                <p:nvPr/>
              </p:nvSpPr>
              <p:spPr>
                <a:xfrm>
                  <a:off x="7752758" y="4733920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81" name="rc1055">
                  <a:extLst>
                    <a:ext uri="{FF2B5EF4-FFF2-40B4-BE49-F238E27FC236}">
                      <a16:creationId xmlns:a16="http://schemas.microsoft.com/office/drawing/2014/main" id="{B590E8F6-12D7-E771-5BCB-1AB08F2E8645}"/>
                    </a:ext>
                  </a:extLst>
                </p:cNvPr>
                <p:cNvSpPr/>
                <p:nvPr/>
              </p:nvSpPr>
              <p:spPr>
                <a:xfrm>
                  <a:off x="7752758" y="4676317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82" name="rc1056">
                  <a:extLst>
                    <a:ext uri="{FF2B5EF4-FFF2-40B4-BE49-F238E27FC236}">
                      <a16:creationId xmlns:a16="http://schemas.microsoft.com/office/drawing/2014/main" id="{4085CB6B-CC7E-C488-DB8C-A402470DDE7F}"/>
                    </a:ext>
                  </a:extLst>
                </p:cNvPr>
                <p:cNvSpPr/>
                <p:nvPr/>
              </p:nvSpPr>
              <p:spPr>
                <a:xfrm>
                  <a:off x="7752758" y="4618715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83" name="rc1057">
                  <a:extLst>
                    <a:ext uri="{FF2B5EF4-FFF2-40B4-BE49-F238E27FC236}">
                      <a16:creationId xmlns:a16="http://schemas.microsoft.com/office/drawing/2014/main" id="{9AC52321-56C7-4448-EDCC-58D2BED9D77F}"/>
                    </a:ext>
                  </a:extLst>
                </p:cNvPr>
                <p:cNvSpPr/>
                <p:nvPr/>
              </p:nvSpPr>
              <p:spPr>
                <a:xfrm>
                  <a:off x="7752758" y="4561113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84" name="rc1058">
                  <a:extLst>
                    <a:ext uri="{FF2B5EF4-FFF2-40B4-BE49-F238E27FC236}">
                      <a16:creationId xmlns:a16="http://schemas.microsoft.com/office/drawing/2014/main" id="{F8895411-86BD-635D-45DA-B3160BF7AD90}"/>
                    </a:ext>
                  </a:extLst>
                </p:cNvPr>
                <p:cNvSpPr/>
                <p:nvPr/>
              </p:nvSpPr>
              <p:spPr>
                <a:xfrm>
                  <a:off x="7752758" y="4503511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85" name="rc1059">
                  <a:extLst>
                    <a:ext uri="{FF2B5EF4-FFF2-40B4-BE49-F238E27FC236}">
                      <a16:creationId xmlns:a16="http://schemas.microsoft.com/office/drawing/2014/main" id="{672ACE64-54B3-4086-3F27-06743964276B}"/>
                    </a:ext>
                  </a:extLst>
                </p:cNvPr>
                <p:cNvSpPr/>
                <p:nvPr/>
              </p:nvSpPr>
              <p:spPr>
                <a:xfrm>
                  <a:off x="7752758" y="4445908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86" name="rc1060">
                  <a:extLst>
                    <a:ext uri="{FF2B5EF4-FFF2-40B4-BE49-F238E27FC236}">
                      <a16:creationId xmlns:a16="http://schemas.microsoft.com/office/drawing/2014/main" id="{5A935286-33C9-CFDD-8350-2F2D73ABF4D7}"/>
                    </a:ext>
                  </a:extLst>
                </p:cNvPr>
                <p:cNvSpPr/>
                <p:nvPr/>
              </p:nvSpPr>
              <p:spPr>
                <a:xfrm>
                  <a:off x="7752758" y="4388306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87" name="rc1061">
                  <a:extLst>
                    <a:ext uri="{FF2B5EF4-FFF2-40B4-BE49-F238E27FC236}">
                      <a16:creationId xmlns:a16="http://schemas.microsoft.com/office/drawing/2014/main" id="{C66C0A67-E2E3-7771-F330-D807E80922E8}"/>
                    </a:ext>
                  </a:extLst>
                </p:cNvPr>
                <p:cNvSpPr/>
                <p:nvPr/>
              </p:nvSpPr>
              <p:spPr>
                <a:xfrm>
                  <a:off x="7752758" y="4330704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88" name="rc1062">
                  <a:extLst>
                    <a:ext uri="{FF2B5EF4-FFF2-40B4-BE49-F238E27FC236}">
                      <a16:creationId xmlns:a16="http://schemas.microsoft.com/office/drawing/2014/main" id="{8E2AE7BA-B31A-9B78-6C18-FD5D12A71A2A}"/>
                    </a:ext>
                  </a:extLst>
                </p:cNvPr>
                <p:cNvSpPr/>
                <p:nvPr/>
              </p:nvSpPr>
              <p:spPr>
                <a:xfrm>
                  <a:off x="7752758" y="4273102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89" name="rc1063">
                  <a:extLst>
                    <a:ext uri="{FF2B5EF4-FFF2-40B4-BE49-F238E27FC236}">
                      <a16:creationId xmlns:a16="http://schemas.microsoft.com/office/drawing/2014/main" id="{A6CA73D4-F358-6A30-D65F-9AFC2A1D63C6}"/>
                    </a:ext>
                  </a:extLst>
                </p:cNvPr>
                <p:cNvSpPr/>
                <p:nvPr/>
              </p:nvSpPr>
              <p:spPr>
                <a:xfrm>
                  <a:off x="7752758" y="4215499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90" name="rc1064">
                  <a:extLst>
                    <a:ext uri="{FF2B5EF4-FFF2-40B4-BE49-F238E27FC236}">
                      <a16:creationId xmlns:a16="http://schemas.microsoft.com/office/drawing/2014/main" id="{4B9364C9-B6BB-0D60-CD32-C70DC7D19916}"/>
                    </a:ext>
                  </a:extLst>
                </p:cNvPr>
                <p:cNvSpPr/>
                <p:nvPr/>
              </p:nvSpPr>
              <p:spPr>
                <a:xfrm>
                  <a:off x="7752758" y="4157897"/>
                  <a:ext cx="288084" cy="57602"/>
                </a:xfrm>
                <a:prstGeom prst="rect">
                  <a:avLst/>
                </a:prstGeom>
                <a:solidFill>
                  <a:srgbClr val="A87142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91" name="rc1065">
                  <a:extLst>
                    <a:ext uri="{FF2B5EF4-FFF2-40B4-BE49-F238E27FC236}">
                      <a16:creationId xmlns:a16="http://schemas.microsoft.com/office/drawing/2014/main" id="{E4417481-4C40-7533-B1DC-2B054110330C}"/>
                    </a:ext>
                  </a:extLst>
                </p:cNvPr>
                <p:cNvSpPr/>
                <p:nvPr/>
              </p:nvSpPr>
              <p:spPr>
                <a:xfrm>
                  <a:off x="7752758" y="4100295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92" name="rc1066">
                  <a:extLst>
                    <a:ext uri="{FF2B5EF4-FFF2-40B4-BE49-F238E27FC236}">
                      <a16:creationId xmlns:a16="http://schemas.microsoft.com/office/drawing/2014/main" id="{8585F13B-16D0-B728-A182-C7956DEDC3B2}"/>
                    </a:ext>
                  </a:extLst>
                </p:cNvPr>
                <p:cNvSpPr/>
                <p:nvPr/>
              </p:nvSpPr>
              <p:spPr>
                <a:xfrm>
                  <a:off x="7752758" y="4042693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93" name="rc1067">
                  <a:extLst>
                    <a:ext uri="{FF2B5EF4-FFF2-40B4-BE49-F238E27FC236}">
                      <a16:creationId xmlns:a16="http://schemas.microsoft.com/office/drawing/2014/main" id="{09331CA3-F45C-B845-CE2F-61D08A4681A9}"/>
                    </a:ext>
                  </a:extLst>
                </p:cNvPr>
                <p:cNvSpPr/>
                <p:nvPr/>
              </p:nvSpPr>
              <p:spPr>
                <a:xfrm>
                  <a:off x="7752758" y="3985090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94" name="rc1068">
                  <a:extLst>
                    <a:ext uri="{FF2B5EF4-FFF2-40B4-BE49-F238E27FC236}">
                      <a16:creationId xmlns:a16="http://schemas.microsoft.com/office/drawing/2014/main" id="{570B1DC6-E7AA-965B-6AEE-8A510091F0BD}"/>
                    </a:ext>
                  </a:extLst>
                </p:cNvPr>
                <p:cNvSpPr/>
                <p:nvPr/>
              </p:nvSpPr>
              <p:spPr>
                <a:xfrm>
                  <a:off x="7752758" y="3927488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95" name="rc1069">
                  <a:extLst>
                    <a:ext uri="{FF2B5EF4-FFF2-40B4-BE49-F238E27FC236}">
                      <a16:creationId xmlns:a16="http://schemas.microsoft.com/office/drawing/2014/main" id="{DFFBA135-4B1D-626F-CA1F-E3022162152E}"/>
                    </a:ext>
                  </a:extLst>
                </p:cNvPr>
                <p:cNvSpPr/>
                <p:nvPr/>
              </p:nvSpPr>
              <p:spPr>
                <a:xfrm>
                  <a:off x="7752758" y="3869886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96" name="rc1070">
                  <a:extLst>
                    <a:ext uri="{FF2B5EF4-FFF2-40B4-BE49-F238E27FC236}">
                      <a16:creationId xmlns:a16="http://schemas.microsoft.com/office/drawing/2014/main" id="{8586DEC4-A967-A565-B0E6-50878EFD3909}"/>
                    </a:ext>
                  </a:extLst>
                </p:cNvPr>
                <p:cNvSpPr/>
                <p:nvPr/>
              </p:nvSpPr>
              <p:spPr>
                <a:xfrm>
                  <a:off x="7752758" y="3812284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97" name="rc1071">
                  <a:extLst>
                    <a:ext uri="{FF2B5EF4-FFF2-40B4-BE49-F238E27FC236}">
                      <a16:creationId xmlns:a16="http://schemas.microsoft.com/office/drawing/2014/main" id="{6081B815-D596-E330-EC78-201C31B7F68D}"/>
                    </a:ext>
                  </a:extLst>
                </p:cNvPr>
                <p:cNvSpPr/>
                <p:nvPr/>
              </p:nvSpPr>
              <p:spPr>
                <a:xfrm>
                  <a:off x="7752758" y="3754681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98" name="rc1072">
                  <a:extLst>
                    <a:ext uri="{FF2B5EF4-FFF2-40B4-BE49-F238E27FC236}">
                      <a16:creationId xmlns:a16="http://schemas.microsoft.com/office/drawing/2014/main" id="{41901C5D-3F1C-15E8-9476-9DA90A125AD3}"/>
                    </a:ext>
                  </a:extLst>
                </p:cNvPr>
                <p:cNvSpPr/>
                <p:nvPr/>
              </p:nvSpPr>
              <p:spPr>
                <a:xfrm>
                  <a:off x="7752758" y="3697079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99" name="rc1073">
                  <a:extLst>
                    <a:ext uri="{FF2B5EF4-FFF2-40B4-BE49-F238E27FC236}">
                      <a16:creationId xmlns:a16="http://schemas.microsoft.com/office/drawing/2014/main" id="{76B4E7E0-3A4A-08BB-3ECF-DAE5353D537B}"/>
                    </a:ext>
                  </a:extLst>
                </p:cNvPr>
                <p:cNvSpPr/>
                <p:nvPr/>
              </p:nvSpPr>
              <p:spPr>
                <a:xfrm>
                  <a:off x="7752758" y="3639477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00" name="rc1074">
                  <a:extLst>
                    <a:ext uri="{FF2B5EF4-FFF2-40B4-BE49-F238E27FC236}">
                      <a16:creationId xmlns:a16="http://schemas.microsoft.com/office/drawing/2014/main" id="{55FE42BA-4E8A-A5EB-B13B-E251A32E2C4C}"/>
                    </a:ext>
                  </a:extLst>
                </p:cNvPr>
                <p:cNvSpPr/>
                <p:nvPr/>
              </p:nvSpPr>
              <p:spPr>
                <a:xfrm>
                  <a:off x="7752758" y="3581875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01" name="rc1075">
                  <a:extLst>
                    <a:ext uri="{FF2B5EF4-FFF2-40B4-BE49-F238E27FC236}">
                      <a16:creationId xmlns:a16="http://schemas.microsoft.com/office/drawing/2014/main" id="{A6CFDAAB-E539-BCD2-9DFC-E80C33A26F0A}"/>
                    </a:ext>
                  </a:extLst>
                </p:cNvPr>
                <p:cNvSpPr/>
                <p:nvPr/>
              </p:nvSpPr>
              <p:spPr>
                <a:xfrm>
                  <a:off x="7752758" y="3524272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02" name="rc1076">
                  <a:extLst>
                    <a:ext uri="{FF2B5EF4-FFF2-40B4-BE49-F238E27FC236}">
                      <a16:creationId xmlns:a16="http://schemas.microsoft.com/office/drawing/2014/main" id="{73CE53AA-C156-B075-DC9F-88BD81EE8C4F}"/>
                    </a:ext>
                  </a:extLst>
                </p:cNvPr>
                <p:cNvSpPr/>
                <p:nvPr/>
              </p:nvSpPr>
              <p:spPr>
                <a:xfrm>
                  <a:off x="7752758" y="3466670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03" name="rc1077">
                  <a:extLst>
                    <a:ext uri="{FF2B5EF4-FFF2-40B4-BE49-F238E27FC236}">
                      <a16:creationId xmlns:a16="http://schemas.microsoft.com/office/drawing/2014/main" id="{1D7762E2-53A3-0234-D6ED-B50F286551F1}"/>
                    </a:ext>
                  </a:extLst>
                </p:cNvPr>
                <p:cNvSpPr/>
                <p:nvPr/>
              </p:nvSpPr>
              <p:spPr>
                <a:xfrm>
                  <a:off x="7752758" y="3409068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04" name="rc1078">
                  <a:extLst>
                    <a:ext uri="{FF2B5EF4-FFF2-40B4-BE49-F238E27FC236}">
                      <a16:creationId xmlns:a16="http://schemas.microsoft.com/office/drawing/2014/main" id="{EA1E0A98-FFC0-DEC5-D407-71D659C48688}"/>
                    </a:ext>
                  </a:extLst>
                </p:cNvPr>
                <p:cNvSpPr/>
                <p:nvPr/>
              </p:nvSpPr>
              <p:spPr>
                <a:xfrm>
                  <a:off x="7752758" y="3351466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05" name="rc1079">
                  <a:extLst>
                    <a:ext uri="{FF2B5EF4-FFF2-40B4-BE49-F238E27FC236}">
                      <a16:creationId xmlns:a16="http://schemas.microsoft.com/office/drawing/2014/main" id="{C11EBC79-5728-A5C1-A680-3556821B94C1}"/>
                    </a:ext>
                  </a:extLst>
                </p:cNvPr>
                <p:cNvSpPr/>
                <p:nvPr/>
              </p:nvSpPr>
              <p:spPr>
                <a:xfrm>
                  <a:off x="7752758" y="3293864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06" name="rc1080">
                  <a:extLst>
                    <a:ext uri="{FF2B5EF4-FFF2-40B4-BE49-F238E27FC236}">
                      <a16:creationId xmlns:a16="http://schemas.microsoft.com/office/drawing/2014/main" id="{05BC0627-6C7C-CB8B-4BF7-E6CE61F1FD42}"/>
                    </a:ext>
                  </a:extLst>
                </p:cNvPr>
                <p:cNvSpPr/>
                <p:nvPr/>
              </p:nvSpPr>
              <p:spPr>
                <a:xfrm>
                  <a:off x="7752758" y="3236261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07" name="rc1081">
                  <a:extLst>
                    <a:ext uri="{FF2B5EF4-FFF2-40B4-BE49-F238E27FC236}">
                      <a16:creationId xmlns:a16="http://schemas.microsoft.com/office/drawing/2014/main" id="{87527565-0370-3B4F-A8CF-6C6BE6C36708}"/>
                    </a:ext>
                  </a:extLst>
                </p:cNvPr>
                <p:cNvSpPr/>
                <p:nvPr/>
              </p:nvSpPr>
              <p:spPr>
                <a:xfrm>
                  <a:off x="7752758" y="3178659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08" name="rc1082">
                  <a:extLst>
                    <a:ext uri="{FF2B5EF4-FFF2-40B4-BE49-F238E27FC236}">
                      <a16:creationId xmlns:a16="http://schemas.microsoft.com/office/drawing/2014/main" id="{B1E8953F-75FE-3224-21DE-1FC322704B45}"/>
                    </a:ext>
                  </a:extLst>
                </p:cNvPr>
                <p:cNvSpPr/>
                <p:nvPr/>
              </p:nvSpPr>
              <p:spPr>
                <a:xfrm>
                  <a:off x="7752758" y="3121057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09" name="rc1083">
                  <a:extLst>
                    <a:ext uri="{FF2B5EF4-FFF2-40B4-BE49-F238E27FC236}">
                      <a16:creationId xmlns:a16="http://schemas.microsoft.com/office/drawing/2014/main" id="{67F4FCD8-04CD-66D8-2656-AADD095459E5}"/>
                    </a:ext>
                  </a:extLst>
                </p:cNvPr>
                <p:cNvSpPr/>
                <p:nvPr/>
              </p:nvSpPr>
              <p:spPr>
                <a:xfrm>
                  <a:off x="7752758" y="3063455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10" name="rc1084">
                  <a:extLst>
                    <a:ext uri="{FF2B5EF4-FFF2-40B4-BE49-F238E27FC236}">
                      <a16:creationId xmlns:a16="http://schemas.microsoft.com/office/drawing/2014/main" id="{D6348FB1-ED65-0250-4956-9B2E6F6EE1E5}"/>
                    </a:ext>
                  </a:extLst>
                </p:cNvPr>
                <p:cNvSpPr/>
                <p:nvPr/>
              </p:nvSpPr>
              <p:spPr>
                <a:xfrm>
                  <a:off x="7752758" y="3005852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11" name="rc1085">
                  <a:extLst>
                    <a:ext uri="{FF2B5EF4-FFF2-40B4-BE49-F238E27FC236}">
                      <a16:creationId xmlns:a16="http://schemas.microsoft.com/office/drawing/2014/main" id="{42BA3F68-EC2A-F066-2E41-33ED955F9C67}"/>
                    </a:ext>
                  </a:extLst>
                </p:cNvPr>
                <p:cNvSpPr/>
                <p:nvPr/>
              </p:nvSpPr>
              <p:spPr>
                <a:xfrm>
                  <a:off x="7752758" y="2948250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12" name="rc1086">
                  <a:extLst>
                    <a:ext uri="{FF2B5EF4-FFF2-40B4-BE49-F238E27FC236}">
                      <a16:creationId xmlns:a16="http://schemas.microsoft.com/office/drawing/2014/main" id="{3AA0B8C3-DD32-C96D-7EBD-60603F7D555C}"/>
                    </a:ext>
                  </a:extLst>
                </p:cNvPr>
                <p:cNvSpPr/>
                <p:nvPr/>
              </p:nvSpPr>
              <p:spPr>
                <a:xfrm>
                  <a:off x="7752758" y="2890648"/>
                  <a:ext cx="288084" cy="57602"/>
                </a:xfrm>
                <a:prstGeom prst="rect">
                  <a:avLst/>
                </a:prstGeom>
                <a:solidFill>
                  <a:srgbClr val="63E3C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13" name="rc1087">
                  <a:extLst>
                    <a:ext uri="{FF2B5EF4-FFF2-40B4-BE49-F238E27FC236}">
                      <a16:creationId xmlns:a16="http://schemas.microsoft.com/office/drawing/2014/main" id="{FB3101E8-D793-43EA-3F05-8359252DD0E8}"/>
                    </a:ext>
                  </a:extLst>
                </p:cNvPr>
                <p:cNvSpPr/>
                <p:nvPr/>
              </p:nvSpPr>
              <p:spPr>
                <a:xfrm>
                  <a:off x="7752758" y="2833046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14" name="rc1088">
                  <a:extLst>
                    <a:ext uri="{FF2B5EF4-FFF2-40B4-BE49-F238E27FC236}">
                      <a16:creationId xmlns:a16="http://schemas.microsoft.com/office/drawing/2014/main" id="{2D419DBE-5FFF-91D4-63A7-0481A331D198}"/>
                    </a:ext>
                  </a:extLst>
                </p:cNvPr>
                <p:cNvSpPr/>
                <p:nvPr/>
              </p:nvSpPr>
              <p:spPr>
                <a:xfrm>
                  <a:off x="7752758" y="2775443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15" name="rc1089">
                  <a:extLst>
                    <a:ext uri="{FF2B5EF4-FFF2-40B4-BE49-F238E27FC236}">
                      <a16:creationId xmlns:a16="http://schemas.microsoft.com/office/drawing/2014/main" id="{480C6977-E124-C24B-D129-11038DF2D7CE}"/>
                    </a:ext>
                  </a:extLst>
                </p:cNvPr>
                <p:cNvSpPr/>
                <p:nvPr/>
              </p:nvSpPr>
              <p:spPr>
                <a:xfrm>
                  <a:off x="7752758" y="2717841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16" name="rc1090">
                  <a:extLst>
                    <a:ext uri="{FF2B5EF4-FFF2-40B4-BE49-F238E27FC236}">
                      <a16:creationId xmlns:a16="http://schemas.microsoft.com/office/drawing/2014/main" id="{300E7899-AC7A-71FC-EB96-2785AA18A4E6}"/>
                    </a:ext>
                  </a:extLst>
                </p:cNvPr>
                <p:cNvSpPr/>
                <p:nvPr/>
              </p:nvSpPr>
              <p:spPr>
                <a:xfrm>
                  <a:off x="7752758" y="2660239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17" name="rc1091">
                  <a:extLst>
                    <a:ext uri="{FF2B5EF4-FFF2-40B4-BE49-F238E27FC236}">
                      <a16:creationId xmlns:a16="http://schemas.microsoft.com/office/drawing/2014/main" id="{3DC109D7-7510-4DEB-D712-4ABFFE24C3EA}"/>
                    </a:ext>
                  </a:extLst>
                </p:cNvPr>
                <p:cNvSpPr/>
                <p:nvPr/>
              </p:nvSpPr>
              <p:spPr>
                <a:xfrm>
                  <a:off x="7752758" y="2602637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18" name="rc1092">
                  <a:extLst>
                    <a:ext uri="{FF2B5EF4-FFF2-40B4-BE49-F238E27FC236}">
                      <a16:creationId xmlns:a16="http://schemas.microsoft.com/office/drawing/2014/main" id="{D21B4191-CDF1-D806-04E9-33F54AAEA845}"/>
                    </a:ext>
                  </a:extLst>
                </p:cNvPr>
                <p:cNvSpPr/>
                <p:nvPr/>
              </p:nvSpPr>
              <p:spPr>
                <a:xfrm>
                  <a:off x="7752758" y="2545034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19" name="rc1093">
                  <a:extLst>
                    <a:ext uri="{FF2B5EF4-FFF2-40B4-BE49-F238E27FC236}">
                      <a16:creationId xmlns:a16="http://schemas.microsoft.com/office/drawing/2014/main" id="{B5FCCDEB-BCA3-4665-C30E-40DB9C436D21}"/>
                    </a:ext>
                  </a:extLst>
                </p:cNvPr>
                <p:cNvSpPr/>
                <p:nvPr/>
              </p:nvSpPr>
              <p:spPr>
                <a:xfrm>
                  <a:off x="7752758" y="2487432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20" name="rc1094">
                  <a:extLst>
                    <a:ext uri="{FF2B5EF4-FFF2-40B4-BE49-F238E27FC236}">
                      <a16:creationId xmlns:a16="http://schemas.microsoft.com/office/drawing/2014/main" id="{AC2656F3-8C01-58E2-DF70-9767600F3A0D}"/>
                    </a:ext>
                  </a:extLst>
                </p:cNvPr>
                <p:cNvSpPr/>
                <p:nvPr/>
              </p:nvSpPr>
              <p:spPr>
                <a:xfrm>
                  <a:off x="7752758" y="2429830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21" name="rc1095">
                  <a:extLst>
                    <a:ext uri="{FF2B5EF4-FFF2-40B4-BE49-F238E27FC236}">
                      <a16:creationId xmlns:a16="http://schemas.microsoft.com/office/drawing/2014/main" id="{7735C70F-831A-02B0-EDBE-E40DB85C1D30}"/>
                    </a:ext>
                  </a:extLst>
                </p:cNvPr>
                <p:cNvSpPr/>
                <p:nvPr/>
              </p:nvSpPr>
              <p:spPr>
                <a:xfrm>
                  <a:off x="7752758" y="2372228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22" name="rc1096">
                  <a:extLst>
                    <a:ext uri="{FF2B5EF4-FFF2-40B4-BE49-F238E27FC236}">
                      <a16:creationId xmlns:a16="http://schemas.microsoft.com/office/drawing/2014/main" id="{2709FC3E-7877-4845-B46A-8A3AA96EB5A8}"/>
                    </a:ext>
                  </a:extLst>
                </p:cNvPr>
                <p:cNvSpPr/>
                <p:nvPr/>
              </p:nvSpPr>
              <p:spPr>
                <a:xfrm>
                  <a:off x="7752758" y="2314625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23" name="rc1097">
                  <a:extLst>
                    <a:ext uri="{FF2B5EF4-FFF2-40B4-BE49-F238E27FC236}">
                      <a16:creationId xmlns:a16="http://schemas.microsoft.com/office/drawing/2014/main" id="{D8F6418A-AFE5-775F-7210-B2F3CBEF7F41}"/>
                    </a:ext>
                  </a:extLst>
                </p:cNvPr>
                <p:cNvSpPr/>
                <p:nvPr/>
              </p:nvSpPr>
              <p:spPr>
                <a:xfrm>
                  <a:off x="7752758" y="2257023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24" name="rc1098">
                  <a:extLst>
                    <a:ext uri="{FF2B5EF4-FFF2-40B4-BE49-F238E27FC236}">
                      <a16:creationId xmlns:a16="http://schemas.microsoft.com/office/drawing/2014/main" id="{F3C4E792-0D4A-1C07-1ADB-383C121D2AB0}"/>
                    </a:ext>
                  </a:extLst>
                </p:cNvPr>
                <p:cNvSpPr/>
                <p:nvPr/>
              </p:nvSpPr>
              <p:spPr>
                <a:xfrm>
                  <a:off x="7752758" y="2199421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25" name="rc1099">
                  <a:extLst>
                    <a:ext uri="{FF2B5EF4-FFF2-40B4-BE49-F238E27FC236}">
                      <a16:creationId xmlns:a16="http://schemas.microsoft.com/office/drawing/2014/main" id="{7D6901FE-6639-4324-0126-33DDFB4B6E3A}"/>
                    </a:ext>
                  </a:extLst>
                </p:cNvPr>
                <p:cNvSpPr/>
                <p:nvPr/>
              </p:nvSpPr>
              <p:spPr>
                <a:xfrm>
                  <a:off x="7752758" y="2141819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26" name="rc1100">
                  <a:extLst>
                    <a:ext uri="{FF2B5EF4-FFF2-40B4-BE49-F238E27FC236}">
                      <a16:creationId xmlns:a16="http://schemas.microsoft.com/office/drawing/2014/main" id="{6F7AE4EF-DECB-7009-E1ED-F034277ED358}"/>
                    </a:ext>
                  </a:extLst>
                </p:cNvPr>
                <p:cNvSpPr/>
                <p:nvPr/>
              </p:nvSpPr>
              <p:spPr>
                <a:xfrm>
                  <a:off x="7752758" y="2084216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27" name="rc1101">
                  <a:extLst>
                    <a:ext uri="{FF2B5EF4-FFF2-40B4-BE49-F238E27FC236}">
                      <a16:creationId xmlns:a16="http://schemas.microsoft.com/office/drawing/2014/main" id="{C3F559BB-2E52-4F42-7C4D-C66F9AC5B46D}"/>
                    </a:ext>
                  </a:extLst>
                </p:cNvPr>
                <p:cNvSpPr/>
                <p:nvPr/>
              </p:nvSpPr>
              <p:spPr>
                <a:xfrm>
                  <a:off x="7752758" y="2026614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28" name="rc1102">
                  <a:extLst>
                    <a:ext uri="{FF2B5EF4-FFF2-40B4-BE49-F238E27FC236}">
                      <a16:creationId xmlns:a16="http://schemas.microsoft.com/office/drawing/2014/main" id="{C2A7489E-5C28-BFC4-E1B1-A329BDFA4D76}"/>
                    </a:ext>
                  </a:extLst>
                </p:cNvPr>
                <p:cNvSpPr/>
                <p:nvPr/>
              </p:nvSpPr>
              <p:spPr>
                <a:xfrm>
                  <a:off x="7752758" y="1969012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29" name="rc1103">
                  <a:extLst>
                    <a:ext uri="{FF2B5EF4-FFF2-40B4-BE49-F238E27FC236}">
                      <a16:creationId xmlns:a16="http://schemas.microsoft.com/office/drawing/2014/main" id="{02EF9BD3-FB7E-52F0-1B59-BAB264F4ADA8}"/>
                    </a:ext>
                  </a:extLst>
                </p:cNvPr>
                <p:cNvSpPr/>
                <p:nvPr/>
              </p:nvSpPr>
              <p:spPr>
                <a:xfrm>
                  <a:off x="7752758" y="1911410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30" name="rc1104">
                  <a:extLst>
                    <a:ext uri="{FF2B5EF4-FFF2-40B4-BE49-F238E27FC236}">
                      <a16:creationId xmlns:a16="http://schemas.microsoft.com/office/drawing/2014/main" id="{52061990-FEFE-68DA-862C-5A6A11B962A0}"/>
                    </a:ext>
                  </a:extLst>
                </p:cNvPr>
                <p:cNvSpPr/>
                <p:nvPr/>
              </p:nvSpPr>
              <p:spPr>
                <a:xfrm>
                  <a:off x="7752758" y="1853807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31" name="rc1105">
                  <a:extLst>
                    <a:ext uri="{FF2B5EF4-FFF2-40B4-BE49-F238E27FC236}">
                      <a16:creationId xmlns:a16="http://schemas.microsoft.com/office/drawing/2014/main" id="{EABC7CB4-B228-7B98-C67C-8867A5518729}"/>
                    </a:ext>
                  </a:extLst>
                </p:cNvPr>
                <p:cNvSpPr/>
                <p:nvPr/>
              </p:nvSpPr>
              <p:spPr>
                <a:xfrm>
                  <a:off x="7752758" y="1796205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32" name="rc1106">
                  <a:extLst>
                    <a:ext uri="{FF2B5EF4-FFF2-40B4-BE49-F238E27FC236}">
                      <a16:creationId xmlns:a16="http://schemas.microsoft.com/office/drawing/2014/main" id="{4FE6EC8E-13C2-D683-A5BA-39719350D894}"/>
                    </a:ext>
                  </a:extLst>
                </p:cNvPr>
                <p:cNvSpPr/>
                <p:nvPr/>
              </p:nvSpPr>
              <p:spPr>
                <a:xfrm>
                  <a:off x="7752758" y="1738603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33" name="rc1107">
                  <a:extLst>
                    <a:ext uri="{FF2B5EF4-FFF2-40B4-BE49-F238E27FC236}">
                      <a16:creationId xmlns:a16="http://schemas.microsoft.com/office/drawing/2014/main" id="{6BA49A40-3B3D-F28B-F247-461ADE706289}"/>
                    </a:ext>
                  </a:extLst>
                </p:cNvPr>
                <p:cNvSpPr/>
                <p:nvPr/>
              </p:nvSpPr>
              <p:spPr>
                <a:xfrm>
                  <a:off x="7752758" y="1681001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34" name="rc1108">
                  <a:extLst>
                    <a:ext uri="{FF2B5EF4-FFF2-40B4-BE49-F238E27FC236}">
                      <a16:creationId xmlns:a16="http://schemas.microsoft.com/office/drawing/2014/main" id="{9CFCF8A7-8563-2908-BFAE-EA3AAC8801B7}"/>
                    </a:ext>
                  </a:extLst>
                </p:cNvPr>
                <p:cNvSpPr/>
                <p:nvPr/>
              </p:nvSpPr>
              <p:spPr>
                <a:xfrm>
                  <a:off x="7752758" y="1623398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35" name="rc1109">
                  <a:extLst>
                    <a:ext uri="{FF2B5EF4-FFF2-40B4-BE49-F238E27FC236}">
                      <a16:creationId xmlns:a16="http://schemas.microsoft.com/office/drawing/2014/main" id="{C11BAAD8-6E96-2B33-11B3-A2989852DAD5}"/>
                    </a:ext>
                  </a:extLst>
                </p:cNvPr>
                <p:cNvSpPr/>
                <p:nvPr/>
              </p:nvSpPr>
              <p:spPr>
                <a:xfrm>
                  <a:off x="7752758" y="1565796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36" name="rc1110">
                  <a:extLst>
                    <a:ext uri="{FF2B5EF4-FFF2-40B4-BE49-F238E27FC236}">
                      <a16:creationId xmlns:a16="http://schemas.microsoft.com/office/drawing/2014/main" id="{47BA2EE9-6451-4ADD-DEEA-9D5D5BF9A1E5}"/>
                    </a:ext>
                  </a:extLst>
                </p:cNvPr>
                <p:cNvSpPr/>
                <p:nvPr/>
              </p:nvSpPr>
              <p:spPr>
                <a:xfrm>
                  <a:off x="7752758" y="1508194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37" name="rc1111">
                  <a:extLst>
                    <a:ext uri="{FF2B5EF4-FFF2-40B4-BE49-F238E27FC236}">
                      <a16:creationId xmlns:a16="http://schemas.microsoft.com/office/drawing/2014/main" id="{FFB8F08D-E77C-6755-285C-1766B9D03D82}"/>
                    </a:ext>
                  </a:extLst>
                </p:cNvPr>
                <p:cNvSpPr/>
                <p:nvPr/>
              </p:nvSpPr>
              <p:spPr>
                <a:xfrm>
                  <a:off x="7752758" y="1450592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38" name="rc1112">
                  <a:extLst>
                    <a:ext uri="{FF2B5EF4-FFF2-40B4-BE49-F238E27FC236}">
                      <a16:creationId xmlns:a16="http://schemas.microsoft.com/office/drawing/2014/main" id="{B0261E8D-8AA3-6941-50E5-21840D2A3D05}"/>
                    </a:ext>
                  </a:extLst>
                </p:cNvPr>
                <p:cNvSpPr/>
                <p:nvPr/>
              </p:nvSpPr>
              <p:spPr>
                <a:xfrm>
                  <a:off x="7752758" y="1392990"/>
                  <a:ext cx="288084" cy="57602"/>
                </a:xfrm>
                <a:prstGeom prst="rect">
                  <a:avLst/>
                </a:prstGeom>
                <a:solidFill>
                  <a:srgbClr val="3CBA26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39" name="rc1113">
                  <a:extLst>
                    <a:ext uri="{FF2B5EF4-FFF2-40B4-BE49-F238E27FC236}">
                      <a16:creationId xmlns:a16="http://schemas.microsoft.com/office/drawing/2014/main" id="{789488BD-C19E-AB52-CE25-5BDFB28D8822}"/>
                    </a:ext>
                  </a:extLst>
                </p:cNvPr>
                <p:cNvSpPr/>
                <p:nvPr/>
              </p:nvSpPr>
              <p:spPr>
                <a:xfrm>
                  <a:off x="8816207" y="2168386"/>
                  <a:ext cx="1172603" cy="1417544"/>
                </a:xfrm>
                <a:prstGeom prst="rect">
                  <a:avLst/>
                </a:prstGeom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40" name="tx1114">
                  <a:extLst>
                    <a:ext uri="{FF2B5EF4-FFF2-40B4-BE49-F238E27FC236}">
                      <a16:creationId xmlns:a16="http://schemas.microsoft.com/office/drawing/2014/main" id="{1E888C44-525F-BD65-776F-FFDF6EE2AA7E}"/>
                    </a:ext>
                  </a:extLst>
                </p:cNvPr>
                <p:cNvSpPr/>
                <p:nvPr/>
              </p:nvSpPr>
              <p:spPr>
                <a:xfrm>
                  <a:off x="8885796" y="2220426"/>
                  <a:ext cx="1033425" cy="11534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1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1000" dirty="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Completeness Score</a:t>
                  </a:r>
                </a:p>
              </p:txBody>
            </p:sp>
            <p:pic>
              <p:nvPicPr>
                <p:cNvPr id="1141" name="pic1115">
                  <a:extLst>
                    <a:ext uri="{FF2B5EF4-FFF2-40B4-BE49-F238E27FC236}">
                      <a16:creationId xmlns:a16="http://schemas.microsoft.com/office/drawing/2014/main" id="{D0E8A405-AFE1-9F19-1971-1249D8B6BFFC}"/>
                    </a:ext>
                  </a:extLst>
                </p:cNvPr>
                <p:cNvPicPr/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8885796" y="2419062"/>
                  <a:ext cx="219455" cy="1097280"/>
                </a:xfrm>
                <a:prstGeom prst="rect">
                  <a:avLst/>
                </a:prstGeom>
              </p:spPr>
            </p:pic>
            <p:sp>
              <p:nvSpPr>
                <p:cNvPr id="1142" name="pl1116">
                  <a:extLst>
                    <a:ext uri="{FF2B5EF4-FFF2-40B4-BE49-F238E27FC236}">
                      <a16:creationId xmlns:a16="http://schemas.microsoft.com/office/drawing/2014/main" id="{987F90FF-8E18-03F9-1E1F-32968C8ED3BD}"/>
                    </a:ext>
                  </a:extLst>
                </p:cNvPr>
                <p:cNvSpPr/>
                <p:nvPr/>
              </p:nvSpPr>
              <p:spPr>
                <a:xfrm>
                  <a:off x="9061361" y="3514513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0" y="0"/>
                      </a:moveTo>
                      <a:lnTo>
                        <a:pt x="43891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43" name="pl1117">
                  <a:extLst>
                    <a:ext uri="{FF2B5EF4-FFF2-40B4-BE49-F238E27FC236}">
                      <a16:creationId xmlns:a16="http://schemas.microsoft.com/office/drawing/2014/main" id="{2BC76076-C252-9CE1-8DB1-D9D6304AF5EC}"/>
                    </a:ext>
                  </a:extLst>
                </p:cNvPr>
                <p:cNvSpPr/>
                <p:nvPr/>
              </p:nvSpPr>
              <p:spPr>
                <a:xfrm>
                  <a:off x="9061361" y="3332242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0" y="0"/>
                      </a:moveTo>
                      <a:lnTo>
                        <a:pt x="43891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44" name="pl1118">
                  <a:extLst>
                    <a:ext uri="{FF2B5EF4-FFF2-40B4-BE49-F238E27FC236}">
                      <a16:creationId xmlns:a16="http://schemas.microsoft.com/office/drawing/2014/main" id="{39C5963E-7426-D576-BD4E-603B1C666C02}"/>
                    </a:ext>
                  </a:extLst>
                </p:cNvPr>
                <p:cNvSpPr/>
                <p:nvPr/>
              </p:nvSpPr>
              <p:spPr>
                <a:xfrm>
                  <a:off x="9061361" y="3149972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0" y="0"/>
                      </a:moveTo>
                      <a:lnTo>
                        <a:pt x="43891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45" name="pl1119">
                  <a:extLst>
                    <a:ext uri="{FF2B5EF4-FFF2-40B4-BE49-F238E27FC236}">
                      <a16:creationId xmlns:a16="http://schemas.microsoft.com/office/drawing/2014/main" id="{F6B0F54F-F659-E64F-0650-E648F779669B}"/>
                    </a:ext>
                  </a:extLst>
                </p:cNvPr>
                <p:cNvSpPr/>
                <p:nvPr/>
              </p:nvSpPr>
              <p:spPr>
                <a:xfrm>
                  <a:off x="9061361" y="2967702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0" y="0"/>
                      </a:moveTo>
                      <a:lnTo>
                        <a:pt x="43891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46" name="pl1120">
                  <a:extLst>
                    <a:ext uri="{FF2B5EF4-FFF2-40B4-BE49-F238E27FC236}">
                      <a16:creationId xmlns:a16="http://schemas.microsoft.com/office/drawing/2014/main" id="{2D7ECB52-2F91-68CD-1370-2B8988F920BE}"/>
                    </a:ext>
                  </a:extLst>
                </p:cNvPr>
                <p:cNvSpPr/>
                <p:nvPr/>
              </p:nvSpPr>
              <p:spPr>
                <a:xfrm>
                  <a:off x="9061361" y="2785431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0" y="0"/>
                      </a:moveTo>
                      <a:lnTo>
                        <a:pt x="43891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47" name="pl1121">
                  <a:extLst>
                    <a:ext uri="{FF2B5EF4-FFF2-40B4-BE49-F238E27FC236}">
                      <a16:creationId xmlns:a16="http://schemas.microsoft.com/office/drawing/2014/main" id="{17C0ADCC-85F5-BCCE-AD6F-4BA581B73341}"/>
                    </a:ext>
                  </a:extLst>
                </p:cNvPr>
                <p:cNvSpPr/>
                <p:nvPr/>
              </p:nvSpPr>
              <p:spPr>
                <a:xfrm>
                  <a:off x="9061361" y="2603161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0" y="0"/>
                      </a:moveTo>
                      <a:lnTo>
                        <a:pt x="43891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48" name="pl1122">
                  <a:extLst>
                    <a:ext uri="{FF2B5EF4-FFF2-40B4-BE49-F238E27FC236}">
                      <a16:creationId xmlns:a16="http://schemas.microsoft.com/office/drawing/2014/main" id="{53F69D1F-36BD-C1C9-10CE-173DD924B101}"/>
                    </a:ext>
                  </a:extLst>
                </p:cNvPr>
                <p:cNvSpPr/>
                <p:nvPr/>
              </p:nvSpPr>
              <p:spPr>
                <a:xfrm>
                  <a:off x="9061361" y="2420890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0" y="0"/>
                      </a:moveTo>
                      <a:lnTo>
                        <a:pt x="43891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49" name="pl1123">
                  <a:extLst>
                    <a:ext uri="{FF2B5EF4-FFF2-40B4-BE49-F238E27FC236}">
                      <a16:creationId xmlns:a16="http://schemas.microsoft.com/office/drawing/2014/main" id="{B8EEFCE2-0854-2EB1-A709-19BCA945E79C}"/>
                    </a:ext>
                  </a:extLst>
                </p:cNvPr>
                <p:cNvSpPr/>
                <p:nvPr/>
              </p:nvSpPr>
              <p:spPr>
                <a:xfrm>
                  <a:off x="8885796" y="3514513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43891" y="0"/>
                      </a:moveTo>
                      <a:lnTo>
                        <a:pt x="0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50" name="pl1124">
                  <a:extLst>
                    <a:ext uri="{FF2B5EF4-FFF2-40B4-BE49-F238E27FC236}">
                      <a16:creationId xmlns:a16="http://schemas.microsoft.com/office/drawing/2014/main" id="{62A6614A-9C59-30F1-8A1E-F23F91ABA097}"/>
                    </a:ext>
                  </a:extLst>
                </p:cNvPr>
                <p:cNvSpPr/>
                <p:nvPr/>
              </p:nvSpPr>
              <p:spPr>
                <a:xfrm>
                  <a:off x="8885796" y="3332242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43891" y="0"/>
                      </a:moveTo>
                      <a:lnTo>
                        <a:pt x="0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51" name="pl1125">
                  <a:extLst>
                    <a:ext uri="{FF2B5EF4-FFF2-40B4-BE49-F238E27FC236}">
                      <a16:creationId xmlns:a16="http://schemas.microsoft.com/office/drawing/2014/main" id="{160516A0-FEBE-280D-7AC3-10C272FB3540}"/>
                    </a:ext>
                  </a:extLst>
                </p:cNvPr>
                <p:cNvSpPr/>
                <p:nvPr/>
              </p:nvSpPr>
              <p:spPr>
                <a:xfrm>
                  <a:off x="8885796" y="3149972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43891" y="0"/>
                      </a:moveTo>
                      <a:lnTo>
                        <a:pt x="0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52" name="pl1126">
                  <a:extLst>
                    <a:ext uri="{FF2B5EF4-FFF2-40B4-BE49-F238E27FC236}">
                      <a16:creationId xmlns:a16="http://schemas.microsoft.com/office/drawing/2014/main" id="{9A65327E-7AE7-19DE-8E32-C88276B6C9CF}"/>
                    </a:ext>
                  </a:extLst>
                </p:cNvPr>
                <p:cNvSpPr/>
                <p:nvPr/>
              </p:nvSpPr>
              <p:spPr>
                <a:xfrm>
                  <a:off x="8885796" y="2967702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43891" y="0"/>
                      </a:moveTo>
                      <a:lnTo>
                        <a:pt x="0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53" name="pl1127">
                  <a:extLst>
                    <a:ext uri="{FF2B5EF4-FFF2-40B4-BE49-F238E27FC236}">
                      <a16:creationId xmlns:a16="http://schemas.microsoft.com/office/drawing/2014/main" id="{82109923-2521-A134-31EC-278A217E1588}"/>
                    </a:ext>
                  </a:extLst>
                </p:cNvPr>
                <p:cNvSpPr/>
                <p:nvPr/>
              </p:nvSpPr>
              <p:spPr>
                <a:xfrm>
                  <a:off x="8885796" y="2785431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43891" y="0"/>
                      </a:moveTo>
                      <a:lnTo>
                        <a:pt x="0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54" name="pl1128">
                  <a:extLst>
                    <a:ext uri="{FF2B5EF4-FFF2-40B4-BE49-F238E27FC236}">
                      <a16:creationId xmlns:a16="http://schemas.microsoft.com/office/drawing/2014/main" id="{CA2C6303-3ED8-E09F-2CC9-499751CFF82D}"/>
                    </a:ext>
                  </a:extLst>
                </p:cNvPr>
                <p:cNvSpPr/>
                <p:nvPr/>
              </p:nvSpPr>
              <p:spPr>
                <a:xfrm>
                  <a:off x="8885796" y="2603161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43891" y="0"/>
                      </a:moveTo>
                      <a:lnTo>
                        <a:pt x="0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55" name="pl1129">
                  <a:extLst>
                    <a:ext uri="{FF2B5EF4-FFF2-40B4-BE49-F238E27FC236}">
                      <a16:creationId xmlns:a16="http://schemas.microsoft.com/office/drawing/2014/main" id="{0FCCCF2D-E0CB-2F21-E553-3C281E88D743}"/>
                    </a:ext>
                  </a:extLst>
                </p:cNvPr>
                <p:cNvSpPr/>
                <p:nvPr/>
              </p:nvSpPr>
              <p:spPr>
                <a:xfrm>
                  <a:off x="8885796" y="2420890"/>
                  <a:ext cx="43891" cy="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3891">
                      <a:moveTo>
                        <a:pt x="43891" y="0"/>
                      </a:moveTo>
                      <a:lnTo>
                        <a:pt x="0" y="0"/>
                      </a:lnTo>
                    </a:path>
                  </a:pathLst>
                </a:custGeom>
                <a:ln w="4762" cap="flat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56" name="tx1130">
                  <a:extLst>
                    <a:ext uri="{FF2B5EF4-FFF2-40B4-BE49-F238E27FC236}">
                      <a16:creationId xmlns:a16="http://schemas.microsoft.com/office/drawing/2014/main" id="{BA651C23-220B-E602-E405-D6EE695976ED}"/>
                    </a:ext>
                  </a:extLst>
                </p:cNvPr>
                <p:cNvSpPr/>
                <p:nvPr/>
              </p:nvSpPr>
              <p:spPr>
                <a:xfrm>
                  <a:off x="9174841" y="3489615"/>
                  <a:ext cx="69850" cy="480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40</a:t>
                  </a:r>
                </a:p>
              </p:txBody>
            </p:sp>
            <p:sp>
              <p:nvSpPr>
                <p:cNvPr id="1157" name="tx1131">
                  <a:extLst>
                    <a:ext uri="{FF2B5EF4-FFF2-40B4-BE49-F238E27FC236}">
                      <a16:creationId xmlns:a16="http://schemas.microsoft.com/office/drawing/2014/main" id="{7E2D44BC-A28B-C352-120E-E25AFE59CABA}"/>
                    </a:ext>
                  </a:extLst>
                </p:cNvPr>
                <p:cNvSpPr/>
                <p:nvPr/>
              </p:nvSpPr>
              <p:spPr>
                <a:xfrm>
                  <a:off x="9174841" y="3307345"/>
                  <a:ext cx="69850" cy="480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50</a:t>
                  </a:r>
                </a:p>
              </p:txBody>
            </p:sp>
            <p:sp>
              <p:nvSpPr>
                <p:cNvPr id="1158" name="tx1132">
                  <a:extLst>
                    <a:ext uri="{FF2B5EF4-FFF2-40B4-BE49-F238E27FC236}">
                      <a16:creationId xmlns:a16="http://schemas.microsoft.com/office/drawing/2014/main" id="{DB5ABCFD-F8D2-A6F4-D399-0BDC2DEEB70D}"/>
                    </a:ext>
                  </a:extLst>
                </p:cNvPr>
                <p:cNvSpPr/>
                <p:nvPr/>
              </p:nvSpPr>
              <p:spPr>
                <a:xfrm>
                  <a:off x="9174841" y="3125074"/>
                  <a:ext cx="69850" cy="480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60</a:t>
                  </a:r>
                </a:p>
              </p:txBody>
            </p:sp>
            <p:sp>
              <p:nvSpPr>
                <p:cNvPr id="1159" name="tx1133">
                  <a:extLst>
                    <a:ext uri="{FF2B5EF4-FFF2-40B4-BE49-F238E27FC236}">
                      <a16:creationId xmlns:a16="http://schemas.microsoft.com/office/drawing/2014/main" id="{5BF325F7-F43F-0534-CACA-918B84E68486}"/>
                    </a:ext>
                  </a:extLst>
                </p:cNvPr>
                <p:cNvSpPr/>
                <p:nvPr/>
              </p:nvSpPr>
              <p:spPr>
                <a:xfrm>
                  <a:off x="9174841" y="2942667"/>
                  <a:ext cx="69850" cy="4815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70</a:t>
                  </a:r>
                </a:p>
              </p:txBody>
            </p:sp>
            <p:sp>
              <p:nvSpPr>
                <p:cNvPr id="1160" name="tx1134">
                  <a:extLst>
                    <a:ext uri="{FF2B5EF4-FFF2-40B4-BE49-F238E27FC236}">
                      <a16:creationId xmlns:a16="http://schemas.microsoft.com/office/drawing/2014/main" id="{23B430CE-08A4-A04B-3DB8-E5BCF97410D3}"/>
                    </a:ext>
                  </a:extLst>
                </p:cNvPr>
                <p:cNvSpPr/>
                <p:nvPr/>
              </p:nvSpPr>
              <p:spPr>
                <a:xfrm>
                  <a:off x="9174841" y="2760533"/>
                  <a:ext cx="69850" cy="480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80</a:t>
                  </a:r>
                </a:p>
              </p:txBody>
            </p:sp>
            <p:sp>
              <p:nvSpPr>
                <p:cNvPr id="1161" name="tx1135">
                  <a:extLst>
                    <a:ext uri="{FF2B5EF4-FFF2-40B4-BE49-F238E27FC236}">
                      <a16:creationId xmlns:a16="http://schemas.microsoft.com/office/drawing/2014/main" id="{D3FAD994-C14C-1E54-2DAC-507E206F6D20}"/>
                    </a:ext>
                  </a:extLst>
                </p:cNvPr>
                <p:cNvSpPr/>
                <p:nvPr/>
              </p:nvSpPr>
              <p:spPr>
                <a:xfrm>
                  <a:off x="9174841" y="2578127"/>
                  <a:ext cx="69850" cy="4815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90</a:t>
                  </a:r>
                </a:p>
              </p:txBody>
            </p:sp>
            <p:sp>
              <p:nvSpPr>
                <p:cNvPr id="1162" name="tx1136">
                  <a:extLst>
                    <a:ext uri="{FF2B5EF4-FFF2-40B4-BE49-F238E27FC236}">
                      <a16:creationId xmlns:a16="http://schemas.microsoft.com/office/drawing/2014/main" id="{3AA80D8A-CBC9-025A-6AC7-63524EA8C023}"/>
                    </a:ext>
                  </a:extLst>
                </p:cNvPr>
                <p:cNvSpPr/>
                <p:nvPr/>
              </p:nvSpPr>
              <p:spPr>
                <a:xfrm>
                  <a:off x="9174841" y="2395993"/>
                  <a:ext cx="104775" cy="4802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100</a:t>
                  </a:r>
                </a:p>
              </p:txBody>
            </p:sp>
            <p:sp>
              <p:nvSpPr>
                <p:cNvPr id="1163" name="rc1137">
                  <a:extLst>
                    <a:ext uri="{FF2B5EF4-FFF2-40B4-BE49-F238E27FC236}">
                      <a16:creationId xmlns:a16="http://schemas.microsoft.com/office/drawing/2014/main" id="{7CFAADE8-2B5C-E0C9-E354-98EA95A4743E}"/>
                    </a:ext>
                  </a:extLst>
                </p:cNvPr>
                <p:cNvSpPr/>
                <p:nvPr/>
              </p:nvSpPr>
              <p:spPr>
                <a:xfrm>
                  <a:off x="8816207" y="3593131"/>
                  <a:ext cx="1109041" cy="1417544"/>
                </a:xfrm>
                <a:prstGeom prst="rect">
                  <a:avLst/>
                </a:prstGeom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64" name="rc1139">
                  <a:extLst>
                    <a:ext uri="{FF2B5EF4-FFF2-40B4-BE49-F238E27FC236}">
                      <a16:creationId xmlns:a16="http://schemas.microsoft.com/office/drawing/2014/main" id="{5CFC5D5A-5BE8-5AE1-F364-8AE8A70A56B2}"/>
                    </a:ext>
                  </a:extLst>
                </p:cNvPr>
                <p:cNvSpPr/>
                <p:nvPr/>
              </p:nvSpPr>
              <p:spPr>
                <a:xfrm>
                  <a:off x="8885796" y="3843806"/>
                  <a:ext cx="219455" cy="219456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13550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65" name="rc1141">
                  <a:extLst>
                    <a:ext uri="{FF2B5EF4-FFF2-40B4-BE49-F238E27FC236}">
                      <a16:creationId xmlns:a16="http://schemas.microsoft.com/office/drawing/2014/main" id="{6CE4B079-068C-A0A9-984E-1F595467FD09}"/>
                    </a:ext>
                  </a:extLst>
                </p:cNvPr>
                <p:cNvSpPr/>
                <p:nvPr/>
              </p:nvSpPr>
              <p:spPr>
                <a:xfrm>
                  <a:off x="8885796" y="4063262"/>
                  <a:ext cx="219455" cy="219455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13550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66" name="rc1143">
                  <a:extLst>
                    <a:ext uri="{FF2B5EF4-FFF2-40B4-BE49-F238E27FC236}">
                      <a16:creationId xmlns:a16="http://schemas.microsoft.com/office/drawing/2014/main" id="{BC934951-8508-639D-1EB1-D57A2F1ECA03}"/>
                    </a:ext>
                  </a:extLst>
                </p:cNvPr>
                <p:cNvSpPr/>
                <p:nvPr/>
              </p:nvSpPr>
              <p:spPr>
                <a:xfrm>
                  <a:off x="8885796" y="4282718"/>
                  <a:ext cx="219455" cy="219455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13550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67" name="rc1145">
                  <a:extLst>
                    <a:ext uri="{FF2B5EF4-FFF2-40B4-BE49-F238E27FC236}">
                      <a16:creationId xmlns:a16="http://schemas.microsoft.com/office/drawing/2014/main" id="{4763DB8E-334C-7207-CBFE-86611770867A}"/>
                    </a:ext>
                  </a:extLst>
                </p:cNvPr>
                <p:cNvSpPr/>
                <p:nvPr/>
              </p:nvSpPr>
              <p:spPr>
                <a:xfrm>
                  <a:off x="8885796" y="4502174"/>
                  <a:ext cx="219455" cy="219455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13550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68" name="rc1153">
                  <a:extLst>
                    <a:ext uri="{FF2B5EF4-FFF2-40B4-BE49-F238E27FC236}">
                      <a16:creationId xmlns:a16="http://schemas.microsoft.com/office/drawing/2014/main" id="{A9CCE619-4DB2-037B-455F-B2DB99363F1B}"/>
                    </a:ext>
                  </a:extLst>
                </p:cNvPr>
                <p:cNvSpPr/>
                <p:nvPr/>
              </p:nvSpPr>
              <p:spPr>
                <a:xfrm>
                  <a:off x="8816207" y="5017875"/>
                  <a:ext cx="939935" cy="1417544"/>
                </a:xfrm>
                <a:prstGeom prst="rect">
                  <a:avLst/>
                </a:prstGeom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69" name="tx1154">
                  <a:extLst>
                    <a:ext uri="{FF2B5EF4-FFF2-40B4-BE49-F238E27FC236}">
                      <a16:creationId xmlns:a16="http://schemas.microsoft.com/office/drawing/2014/main" id="{72F17BB4-630F-6AEE-3354-E0E544D7243D}"/>
                    </a:ext>
                  </a:extLst>
                </p:cNvPr>
                <p:cNvSpPr/>
                <p:nvPr/>
              </p:nvSpPr>
              <p:spPr>
                <a:xfrm>
                  <a:off x="8885796" y="5097324"/>
                  <a:ext cx="800757" cy="879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1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100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HMMER Score</a:t>
                  </a:r>
                </a:p>
              </p:txBody>
            </p:sp>
            <p:sp>
              <p:nvSpPr>
                <p:cNvPr id="1170" name="rc1155">
                  <a:extLst>
                    <a:ext uri="{FF2B5EF4-FFF2-40B4-BE49-F238E27FC236}">
                      <a16:creationId xmlns:a16="http://schemas.microsoft.com/office/drawing/2014/main" id="{EA1F0A03-D5F8-D912-AFBE-CAF009CF0325}"/>
                    </a:ext>
                  </a:extLst>
                </p:cNvPr>
                <p:cNvSpPr/>
                <p:nvPr/>
              </p:nvSpPr>
              <p:spPr>
                <a:xfrm>
                  <a:off x="8885796" y="5268550"/>
                  <a:ext cx="219455" cy="219455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13550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71" name="rc1156">
                  <a:extLst>
                    <a:ext uri="{FF2B5EF4-FFF2-40B4-BE49-F238E27FC236}">
                      <a16:creationId xmlns:a16="http://schemas.microsoft.com/office/drawing/2014/main" id="{40A3AA6C-C9CB-6A32-E568-3EFB745EC364}"/>
                    </a:ext>
                  </a:extLst>
                </p:cNvPr>
                <p:cNvSpPr/>
                <p:nvPr/>
              </p:nvSpPr>
              <p:spPr>
                <a:xfrm>
                  <a:off x="8887596" y="5270350"/>
                  <a:ext cx="215856" cy="215855"/>
                </a:xfrm>
                <a:prstGeom prst="rect">
                  <a:avLst/>
                </a:prstGeom>
                <a:solidFill>
                  <a:srgbClr val="AE5A41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72" name="rc1157">
                  <a:extLst>
                    <a:ext uri="{FF2B5EF4-FFF2-40B4-BE49-F238E27FC236}">
                      <a16:creationId xmlns:a16="http://schemas.microsoft.com/office/drawing/2014/main" id="{31F447A0-72F0-4349-43C8-B5C145AB9CF1}"/>
                    </a:ext>
                  </a:extLst>
                </p:cNvPr>
                <p:cNvSpPr/>
                <p:nvPr/>
              </p:nvSpPr>
              <p:spPr>
                <a:xfrm>
                  <a:off x="8885796" y="5488006"/>
                  <a:ext cx="219455" cy="219455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13550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73" name="rc1158">
                  <a:extLst>
                    <a:ext uri="{FF2B5EF4-FFF2-40B4-BE49-F238E27FC236}">
                      <a16:creationId xmlns:a16="http://schemas.microsoft.com/office/drawing/2014/main" id="{037D5CE8-02EF-CA09-157C-242A296C16A6}"/>
                    </a:ext>
                  </a:extLst>
                </p:cNvPr>
                <p:cNvSpPr/>
                <p:nvPr/>
              </p:nvSpPr>
              <p:spPr>
                <a:xfrm>
                  <a:off x="8887596" y="5489806"/>
                  <a:ext cx="215856" cy="215855"/>
                </a:xfrm>
                <a:prstGeom prst="rect">
                  <a:avLst/>
                </a:prstGeom>
                <a:solidFill>
                  <a:srgbClr val="559E83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74" name="rc1159">
                  <a:extLst>
                    <a:ext uri="{FF2B5EF4-FFF2-40B4-BE49-F238E27FC236}">
                      <a16:creationId xmlns:a16="http://schemas.microsoft.com/office/drawing/2014/main" id="{116BFEEC-03A8-13BA-3940-856A689D7513}"/>
                    </a:ext>
                  </a:extLst>
                </p:cNvPr>
                <p:cNvSpPr/>
                <p:nvPr/>
              </p:nvSpPr>
              <p:spPr>
                <a:xfrm>
                  <a:off x="8885796" y="5707462"/>
                  <a:ext cx="219455" cy="219455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13550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75" name="rc1160">
                  <a:extLst>
                    <a:ext uri="{FF2B5EF4-FFF2-40B4-BE49-F238E27FC236}">
                      <a16:creationId xmlns:a16="http://schemas.microsoft.com/office/drawing/2014/main" id="{2735EC45-4068-8FF6-4642-5514FD4B5B1C}"/>
                    </a:ext>
                  </a:extLst>
                </p:cNvPr>
                <p:cNvSpPr/>
                <p:nvPr/>
              </p:nvSpPr>
              <p:spPr>
                <a:xfrm>
                  <a:off x="8887596" y="5709262"/>
                  <a:ext cx="215856" cy="215855"/>
                </a:xfrm>
                <a:prstGeom prst="rect">
                  <a:avLst/>
                </a:prstGeom>
                <a:solidFill>
                  <a:srgbClr val="B2D4AD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76" name="rc1161">
                  <a:extLst>
                    <a:ext uri="{FF2B5EF4-FFF2-40B4-BE49-F238E27FC236}">
                      <a16:creationId xmlns:a16="http://schemas.microsoft.com/office/drawing/2014/main" id="{0F95D230-A6DB-4E95-18AF-E0F77F0FDCB6}"/>
                    </a:ext>
                  </a:extLst>
                </p:cNvPr>
                <p:cNvSpPr/>
                <p:nvPr/>
              </p:nvSpPr>
              <p:spPr>
                <a:xfrm>
                  <a:off x="8885796" y="5926918"/>
                  <a:ext cx="219455" cy="219455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13550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77" name="rc1162">
                  <a:extLst>
                    <a:ext uri="{FF2B5EF4-FFF2-40B4-BE49-F238E27FC236}">
                      <a16:creationId xmlns:a16="http://schemas.microsoft.com/office/drawing/2014/main" id="{BFF06CC0-B5F7-24F3-E13A-31A7D6AB5760}"/>
                    </a:ext>
                  </a:extLst>
                </p:cNvPr>
                <p:cNvSpPr/>
                <p:nvPr/>
              </p:nvSpPr>
              <p:spPr>
                <a:xfrm>
                  <a:off x="8887596" y="5928718"/>
                  <a:ext cx="215856" cy="215855"/>
                </a:xfrm>
                <a:prstGeom prst="rect">
                  <a:avLst/>
                </a:prstGeom>
                <a:solidFill>
                  <a:srgbClr val="DBC795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78" name="rc1163">
                  <a:extLst>
                    <a:ext uri="{FF2B5EF4-FFF2-40B4-BE49-F238E27FC236}">
                      <a16:creationId xmlns:a16="http://schemas.microsoft.com/office/drawing/2014/main" id="{8BB85E96-E40F-7CE3-1DD4-36201A036A77}"/>
                    </a:ext>
                  </a:extLst>
                </p:cNvPr>
                <p:cNvSpPr/>
                <p:nvPr/>
              </p:nvSpPr>
              <p:spPr>
                <a:xfrm>
                  <a:off x="8885796" y="6146374"/>
                  <a:ext cx="219455" cy="219455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13550" cap="rnd">
                  <a:solidFill>
                    <a:srgbClr val="FFFFFF">
                      <a:alpha val="100000"/>
                    </a:srgbClr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79" name="rc1164">
                  <a:extLst>
                    <a:ext uri="{FF2B5EF4-FFF2-40B4-BE49-F238E27FC236}">
                      <a16:creationId xmlns:a16="http://schemas.microsoft.com/office/drawing/2014/main" id="{CB51E1DC-1213-4066-CC52-CE0A8CCCEA43}"/>
                    </a:ext>
                  </a:extLst>
                </p:cNvPr>
                <p:cNvSpPr/>
                <p:nvPr/>
              </p:nvSpPr>
              <p:spPr>
                <a:xfrm>
                  <a:off x="8887596" y="6148174"/>
                  <a:ext cx="215856" cy="215855"/>
                </a:xfrm>
                <a:prstGeom prst="rect">
                  <a:avLst/>
                </a:prstGeom>
                <a:solidFill>
                  <a:srgbClr val="FFFFFF">
                    <a:alpha val="100000"/>
                  </a:srgbClr>
                </a:solidFill>
                <a:ln w="2710" cap="flat">
                  <a:solidFill>
                    <a:srgbClr val="FFFFFF">
                      <a:alpha val="100000"/>
                    </a:srgbClr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180" name="tx1165">
                  <a:extLst>
                    <a:ext uri="{FF2B5EF4-FFF2-40B4-BE49-F238E27FC236}">
                      <a16:creationId xmlns:a16="http://schemas.microsoft.com/office/drawing/2014/main" id="{354A3831-43EA-50EE-9B51-60ED49E708A6}"/>
                    </a:ext>
                  </a:extLst>
                </p:cNvPr>
                <p:cNvSpPr/>
                <p:nvPr/>
              </p:nvSpPr>
              <p:spPr>
                <a:xfrm>
                  <a:off x="9174841" y="5355154"/>
                  <a:ext cx="50443" cy="4624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H</a:t>
                  </a:r>
                </a:p>
              </p:txBody>
            </p:sp>
            <p:sp>
              <p:nvSpPr>
                <p:cNvPr id="1181" name="tx1166">
                  <a:extLst>
                    <a:ext uri="{FF2B5EF4-FFF2-40B4-BE49-F238E27FC236}">
                      <a16:creationId xmlns:a16="http://schemas.microsoft.com/office/drawing/2014/main" id="{62CDF7B0-1470-5650-7538-CC5A89A6E531}"/>
                    </a:ext>
                  </a:extLst>
                </p:cNvPr>
                <p:cNvSpPr/>
                <p:nvPr/>
              </p:nvSpPr>
              <p:spPr>
                <a:xfrm>
                  <a:off x="9174841" y="5574610"/>
                  <a:ext cx="62107" cy="4624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M</a:t>
                  </a:r>
                </a:p>
              </p:txBody>
            </p:sp>
            <p:sp>
              <p:nvSpPr>
                <p:cNvPr id="1182" name="tx1167">
                  <a:extLst>
                    <a:ext uri="{FF2B5EF4-FFF2-40B4-BE49-F238E27FC236}">
                      <a16:creationId xmlns:a16="http://schemas.microsoft.com/office/drawing/2014/main" id="{F9D73FB3-84FF-F759-7618-75050C8D1A57}"/>
                    </a:ext>
                  </a:extLst>
                </p:cNvPr>
                <p:cNvSpPr/>
                <p:nvPr/>
              </p:nvSpPr>
              <p:spPr>
                <a:xfrm>
                  <a:off x="9174841" y="5794066"/>
                  <a:ext cx="42667" cy="4624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L</a:t>
                  </a:r>
                </a:p>
              </p:txBody>
            </p:sp>
            <p:sp>
              <p:nvSpPr>
                <p:cNvPr id="1183" name="tx1168">
                  <a:extLst>
                    <a:ext uri="{FF2B5EF4-FFF2-40B4-BE49-F238E27FC236}">
                      <a16:creationId xmlns:a16="http://schemas.microsoft.com/office/drawing/2014/main" id="{821F2E6E-BD14-974E-E30E-F62422FF6E09}"/>
                    </a:ext>
                  </a:extLst>
                </p:cNvPr>
                <p:cNvSpPr/>
                <p:nvPr/>
              </p:nvSpPr>
              <p:spPr>
                <a:xfrm>
                  <a:off x="9174841" y="6013522"/>
                  <a:ext cx="38847" cy="4624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P</a:t>
                  </a:r>
                </a:p>
              </p:txBody>
            </p:sp>
            <p:sp>
              <p:nvSpPr>
                <p:cNvPr id="1184" name="tx1169">
                  <a:extLst>
                    <a:ext uri="{FF2B5EF4-FFF2-40B4-BE49-F238E27FC236}">
                      <a16:creationId xmlns:a16="http://schemas.microsoft.com/office/drawing/2014/main" id="{EA31C934-543D-9D03-431A-464FCFE2D9C5}"/>
                    </a:ext>
                  </a:extLst>
                </p:cNvPr>
                <p:cNvSpPr/>
                <p:nvPr/>
              </p:nvSpPr>
              <p:spPr>
                <a:xfrm>
                  <a:off x="9174841" y="6231170"/>
                  <a:ext cx="100886" cy="4805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55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55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NA</a:t>
                  </a:r>
                </a:p>
              </p:txBody>
            </p:sp>
            <p:sp>
              <p:nvSpPr>
                <p:cNvPr id="1185" name="tx1170">
                  <a:extLst>
                    <a:ext uri="{FF2B5EF4-FFF2-40B4-BE49-F238E27FC236}">
                      <a16:creationId xmlns:a16="http://schemas.microsoft.com/office/drawing/2014/main" id="{D48675C5-FBDE-0DEF-4DFE-C574BF4C8DE0}"/>
                    </a:ext>
                  </a:extLst>
                </p:cNvPr>
                <p:cNvSpPr/>
                <p:nvPr/>
              </p:nvSpPr>
              <p:spPr>
                <a:xfrm>
                  <a:off x="1018783" y="1166374"/>
                  <a:ext cx="1486086" cy="1268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11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110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With HMMER Score Map</a:t>
                  </a:r>
                </a:p>
              </p:txBody>
            </p:sp>
            <p:sp>
              <p:nvSpPr>
                <p:cNvPr id="1186" name="tx1171">
                  <a:extLst>
                    <a:ext uri="{FF2B5EF4-FFF2-40B4-BE49-F238E27FC236}">
                      <a16:creationId xmlns:a16="http://schemas.microsoft.com/office/drawing/2014/main" id="{B1751FAA-7B89-650E-FC35-D9040FB9D123}"/>
                    </a:ext>
                  </a:extLst>
                </p:cNvPr>
                <p:cNvSpPr/>
                <p:nvPr/>
              </p:nvSpPr>
              <p:spPr>
                <a:xfrm>
                  <a:off x="1018783" y="942406"/>
                  <a:ext cx="2225240" cy="15257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1"/>
                <a:lstStyle/>
                <a:p>
                  <a:pPr marL="0" marR="0" indent="0" algn="l">
                    <a:lnSpc>
                      <a:spcPts val="132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sz="1320">
                      <a:solidFill>
                        <a:srgbClr val="000000">
                          <a:alpha val="100000"/>
                        </a:srgbClr>
                      </a:solidFill>
                      <a:latin typeface="Times New Roman"/>
                      <a:cs typeface="Times New Roman"/>
                    </a:rPr>
                    <a:t>Stramenopiles Phylogenetic Tree</a:t>
                  </a: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2FB69C15-9177-796D-E6FB-C13C7BFED277}"/>
                  </a:ext>
                </a:extLst>
              </p:cNvPr>
              <p:cNvGrpSpPr/>
              <p:nvPr/>
            </p:nvGrpSpPr>
            <p:grpSpPr>
              <a:xfrm>
                <a:off x="4499992" y="332656"/>
                <a:ext cx="1872208" cy="184666"/>
                <a:chOff x="4572000" y="332656"/>
                <a:chExt cx="1800200" cy="184666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3F87A66C-95DA-037D-0001-972107190300}"/>
                    </a:ext>
                  </a:extLst>
                </p:cNvPr>
                <p:cNvSpPr txBox="1"/>
                <p:nvPr/>
              </p:nvSpPr>
              <p:spPr>
                <a:xfrm>
                  <a:off x="4572000" y="332656"/>
                  <a:ext cx="432048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SIN1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5BAAA1DA-C7A6-D0A4-DCB1-2F652C0A7FD1}"/>
                    </a:ext>
                  </a:extLst>
                </p:cNvPr>
                <p:cNvSpPr txBox="1"/>
                <p:nvPr/>
              </p:nvSpPr>
              <p:spPr>
                <a:xfrm>
                  <a:off x="4848954" y="332656"/>
                  <a:ext cx="506494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RICTOR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FB9E84AD-71C0-4DA0-3B52-105A18DAAFF3}"/>
                    </a:ext>
                  </a:extLst>
                </p:cNvPr>
                <p:cNvSpPr txBox="1"/>
                <p:nvPr/>
              </p:nvSpPr>
              <p:spPr>
                <a:xfrm>
                  <a:off x="5220072" y="332656"/>
                  <a:ext cx="504056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RAPTOR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158B7B11-2E83-AB91-4D42-4340B8F85FC5}"/>
                    </a:ext>
                  </a:extLst>
                </p:cNvPr>
                <p:cNvSpPr txBox="1"/>
                <p:nvPr/>
              </p:nvSpPr>
              <p:spPr>
                <a:xfrm>
                  <a:off x="5544439" y="332656"/>
                  <a:ext cx="504056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LST8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FAFFD32C-8E22-4903-6AA8-95302557F1FC}"/>
                    </a:ext>
                  </a:extLst>
                </p:cNvPr>
                <p:cNvSpPr txBox="1"/>
                <p:nvPr/>
              </p:nvSpPr>
              <p:spPr>
                <a:xfrm>
                  <a:off x="5940152" y="332656"/>
                  <a:ext cx="432048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</a:t>
                  </a:r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006AB0E-5753-F816-732D-AB4FE697CE58}"/>
                </a:ext>
              </a:extLst>
            </p:cNvPr>
            <p:cNvGrpSpPr/>
            <p:nvPr/>
          </p:nvGrpSpPr>
          <p:grpSpPr>
            <a:xfrm>
              <a:off x="7884368" y="2708920"/>
              <a:ext cx="969863" cy="1294363"/>
              <a:chOff x="7596336" y="5574820"/>
              <a:chExt cx="969863" cy="1294363"/>
            </a:xfrm>
          </p:grpSpPr>
          <p:sp>
            <p:nvSpPr>
              <p:cNvPr id="11" name="tx1431">
                <a:extLst>
                  <a:ext uri="{FF2B5EF4-FFF2-40B4-BE49-F238E27FC236}">
                    <a16:creationId xmlns:a16="http://schemas.microsoft.com/office/drawing/2014/main" id="{EDEBAD24-6CD5-FC75-E02D-F7CB01A4239A}"/>
                  </a:ext>
                </a:extLst>
              </p:cNvPr>
              <p:cNvSpPr/>
              <p:nvPr/>
            </p:nvSpPr>
            <p:spPr>
              <a:xfrm>
                <a:off x="7596336" y="5574820"/>
                <a:ext cx="969863" cy="115589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1000" dirty="0">
                    <a:solidFill>
                      <a:srgbClr val="000000">
                        <a:alpha val="100000"/>
                      </a:srgbClr>
                    </a:solidFill>
                    <a:latin typeface="Times New Roman"/>
                    <a:cs typeface="Times New Roman"/>
                  </a:rPr>
                  <a:t>Metabolic Strategy</a:t>
                </a:r>
              </a:p>
            </p:txBody>
          </p:sp>
          <p:sp>
            <p:nvSpPr>
              <p:cNvPr id="12" name="rc1433">
                <a:extLst>
                  <a:ext uri="{FF2B5EF4-FFF2-40B4-BE49-F238E27FC236}">
                    <a16:creationId xmlns:a16="http://schemas.microsoft.com/office/drawing/2014/main" id="{D7147358-4093-1D00-C60B-F58126CB1621}"/>
                  </a:ext>
                </a:extLst>
              </p:cNvPr>
              <p:cNvSpPr/>
              <p:nvPr/>
            </p:nvSpPr>
            <p:spPr>
              <a:xfrm>
                <a:off x="7598136" y="5775504"/>
                <a:ext cx="215856" cy="215856"/>
              </a:xfrm>
              <a:prstGeom prst="rect">
                <a:avLst/>
              </a:prstGeom>
              <a:solidFill>
                <a:srgbClr val="3CBA26">
                  <a:alpha val="100000"/>
                </a:srgbClr>
              </a:solidFill>
              <a:ln w="2710" cap="flat">
                <a:solidFill>
                  <a:srgbClr val="FFFFFF">
                    <a:alpha val="100000"/>
                  </a:srgbClr>
                </a:solidFill>
                <a:prstDash val="solid"/>
                <a:miter/>
              </a:ln>
            </p:spPr>
            <p:txBody>
              <a:bodyPr/>
              <a:lstStyle/>
              <a:p>
                <a:endParaRPr/>
              </a:p>
            </p:txBody>
          </p:sp>
          <p:sp>
            <p:nvSpPr>
              <p:cNvPr id="13" name="rc1435">
                <a:extLst>
                  <a:ext uri="{FF2B5EF4-FFF2-40B4-BE49-F238E27FC236}">
                    <a16:creationId xmlns:a16="http://schemas.microsoft.com/office/drawing/2014/main" id="{9ABCE031-6EA1-728C-0E7D-665E63CCDF07}"/>
                  </a:ext>
                </a:extLst>
              </p:cNvPr>
              <p:cNvSpPr/>
              <p:nvPr/>
            </p:nvSpPr>
            <p:spPr>
              <a:xfrm>
                <a:off x="7598136" y="5994960"/>
                <a:ext cx="215856" cy="215855"/>
              </a:xfrm>
              <a:prstGeom prst="rect">
                <a:avLst/>
              </a:prstGeom>
              <a:solidFill>
                <a:srgbClr val="A87142">
                  <a:alpha val="100000"/>
                </a:srgbClr>
              </a:solidFill>
              <a:ln w="2710" cap="flat">
                <a:solidFill>
                  <a:srgbClr val="FFFFFF">
                    <a:alpha val="100000"/>
                  </a:srgbClr>
                </a:solidFill>
                <a:prstDash val="solid"/>
                <a:miter/>
              </a:ln>
            </p:spPr>
            <p:txBody>
              <a:bodyPr/>
              <a:lstStyle/>
              <a:p>
                <a:endParaRPr/>
              </a:p>
            </p:txBody>
          </p:sp>
          <p:sp>
            <p:nvSpPr>
              <p:cNvPr id="14" name="rc1437">
                <a:extLst>
                  <a:ext uri="{FF2B5EF4-FFF2-40B4-BE49-F238E27FC236}">
                    <a16:creationId xmlns:a16="http://schemas.microsoft.com/office/drawing/2014/main" id="{A6070A48-4817-9784-06C5-92F42F420E96}"/>
                  </a:ext>
                </a:extLst>
              </p:cNvPr>
              <p:cNvSpPr/>
              <p:nvPr/>
            </p:nvSpPr>
            <p:spPr>
              <a:xfrm>
                <a:off x="7598136" y="6214416"/>
                <a:ext cx="215856" cy="215855"/>
              </a:xfrm>
              <a:prstGeom prst="rect">
                <a:avLst/>
              </a:prstGeom>
              <a:solidFill>
                <a:srgbClr val="63E3C5">
                  <a:alpha val="100000"/>
                </a:srgbClr>
              </a:solidFill>
              <a:ln w="2710" cap="flat">
                <a:solidFill>
                  <a:srgbClr val="FFFFFF">
                    <a:alpha val="100000"/>
                  </a:srgbClr>
                </a:solidFill>
                <a:prstDash val="solid"/>
                <a:miter/>
              </a:ln>
            </p:spPr>
            <p:txBody>
              <a:bodyPr/>
              <a:lstStyle/>
              <a:p>
                <a:endParaRPr/>
              </a:p>
            </p:txBody>
          </p:sp>
          <p:sp>
            <p:nvSpPr>
              <p:cNvPr id="15" name="rc1439">
                <a:extLst>
                  <a:ext uri="{FF2B5EF4-FFF2-40B4-BE49-F238E27FC236}">
                    <a16:creationId xmlns:a16="http://schemas.microsoft.com/office/drawing/2014/main" id="{6CD88274-17BC-03C7-29DD-D6DA4EF44EB6}"/>
                  </a:ext>
                </a:extLst>
              </p:cNvPr>
              <p:cNvSpPr/>
              <p:nvPr/>
            </p:nvSpPr>
            <p:spPr>
              <a:xfrm>
                <a:off x="7598136" y="6433872"/>
                <a:ext cx="215856" cy="215855"/>
              </a:xfrm>
              <a:prstGeom prst="rect">
                <a:avLst/>
              </a:prstGeom>
              <a:solidFill>
                <a:srgbClr val="FE4A49">
                  <a:alpha val="100000"/>
                </a:srgbClr>
              </a:solidFill>
              <a:ln w="2710" cap="flat">
                <a:solidFill>
                  <a:srgbClr val="FFFFFF">
                    <a:alpha val="100000"/>
                  </a:srgbClr>
                </a:solidFill>
                <a:prstDash val="solid"/>
                <a:miter/>
              </a:ln>
            </p:spPr>
            <p:txBody>
              <a:bodyPr/>
              <a:lstStyle/>
              <a:p>
                <a:endParaRPr/>
              </a:p>
            </p:txBody>
          </p:sp>
          <p:sp>
            <p:nvSpPr>
              <p:cNvPr id="16" name="rc1441">
                <a:extLst>
                  <a:ext uri="{FF2B5EF4-FFF2-40B4-BE49-F238E27FC236}">
                    <a16:creationId xmlns:a16="http://schemas.microsoft.com/office/drawing/2014/main" id="{C8877788-8BAF-9564-61D8-81B51D3EDCF9}"/>
                  </a:ext>
                </a:extLst>
              </p:cNvPr>
              <p:cNvSpPr/>
              <p:nvPr/>
            </p:nvSpPr>
            <p:spPr>
              <a:xfrm>
                <a:off x="7598136" y="6653328"/>
                <a:ext cx="215856" cy="215855"/>
              </a:xfrm>
              <a:prstGeom prst="rect">
                <a:avLst/>
              </a:prstGeom>
              <a:solidFill>
                <a:srgbClr val="A020F0">
                  <a:alpha val="100000"/>
                </a:srgbClr>
              </a:solidFill>
              <a:ln w="2710" cap="flat">
                <a:solidFill>
                  <a:srgbClr val="FFFFFF">
                    <a:alpha val="100000"/>
                  </a:srgbClr>
                </a:solidFill>
                <a:prstDash val="solid"/>
                <a:miter/>
              </a:ln>
            </p:spPr>
            <p:txBody>
              <a:bodyPr/>
              <a:lstStyle/>
              <a:p>
                <a:endParaRPr/>
              </a:p>
            </p:txBody>
          </p:sp>
          <p:sp>
            <p:nvSpPr>
              <p:cNvPr id="17" name="tx1442">
                <a:extLst>
                  <a:ext uri="{FF2B5EF4-FFF2-40B4-BE49-F238E27FC236}">
                    <a16:creationId xmlns:a16="http://schemas.microsoft.com/office/drawing/2014/main" id="{1438EA0E-D49A-7FA4-B3CE-A22023960694}"/>
                  </a:ext>
                </a:extLst>
              </p:cNvPr>
              <p:cNvSpPr/>
              <p:nvPr/>
            </p:nvSpPr>
            <p:spPr>
              <a:xfrm>
                <a:off x="7885381" y="5843118"/>
                <a:ext cx="337551" cy="63437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55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550">
                    <a:solidFill>
                      <a:srgbClr val="000000">
                        <a:alpha val="100000"/>
                      </a:srgbClr>
                    </a:solidFill>
                    <a:latin typeface="Times New Roman"/>
                    <a:cs typeface="Times New Roman"/>
                  </a:rPr>
                  <a:t>Autotrophic</a:t>
                </a:r>
              </a:p>
            </p:txBody>
          </p:sp>
          <p:sp>
            <p:nvSpPr>
              <p:cNvPr id="18" name="tx1443">
                <a:extLst>
                  <a:ext uri="{FF2B5EF4-FFF2-40B4-BE49-F238E27FC236}">
                    <a16:creationId xmlns:a16="http://schemas.microsoft.com/office/drawing/2014/main" id="{9248A177-BB6C-7822-B2EC-5C6076BDB9D6}"/>
                  </a:ext>
                </a:extLst>
              </p:cNvPr>
              <p:cNvSpPr/>
              <p:nvPr/>
            </p:nvSpPr>
            <p:spPr>
              <a:xfrm>
                <a:off x="7885381" y="6062574"/>
                <a:ext cx="337483" cy="63437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55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550">
                    <a:solidFill>
                      <a:srgbClr val="000000">
                        <a:alpha val="100000"/>
                      </a:srgbClr>
                    </a:solidFill>
                    <a:latin typeface="Times New Roman"/>
                    <a:cs typeface="Times New Roman"/>
                  </a:rPr>
                  <a:t>Heterotroph</a:t>
                </a:r>
              </a:p>
            </p:txBody>
          </p:sp>
          <p:sp>
            <p:nvSpPr>
              <p:cNvPr id="19" name="tx1444">
                <a:extLst>
                  <a:ext uri="{FF2B5EF4-FFF2-40B4-BE49-F238E27FC236}">
                    <a16:creationId xmlns:a16="http://schemas.microsoft.com/office/drawing/2014/main" id="{DE84BA8C-1CFE-1CA6-58FF-0236911CE7DB}"/>
                  </a:ext>
                </a:extLst>
              </p:cNvPr>
              <p:cNvSpPr/>
              <p:nvPr/>
            </p:nvSpPr>
            <p:spPr>
              <a:xfrm>
                <a:off x="7885381" y="6282030"/>
                <a:ext cx="298806" cy="63437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55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550">
                    <a:solidFill>
                      <a:srgbClr val="000000">
                        <a:alpha val="100000"/>
                      </a:srgbClr>
                    </a:solidFill>
                    <a:latin typeface="Times New Roman"/>
                    <a:cs typeface="Times New Roman"/>
                  </a:rPr>
                  <a:t>Mixotroph</a:t>
                </a:r>
              </a:p>
            </p:txBody>
          </p:sp>
          <p:sp>
            <p:nvSpPr>
              <p:cNvPr id="20" name="tx1445">
                <a:extLst>
                  <a:ext uri="{FF2B5EF4-FFF2-40B4-BE49-F238E27FC236}">
                    <a16:creationId xmlns:a16="http://schemas.microsoft.com/office/drawing/2014/main" id="{D62E5AD9-EB90-33AD-6584-47292BE9BECC}"/>
                  </a:ext>
                </a:extLst>
              </p:cNvPr>
              <p:cNvSpPr/>
              <p:nvPr/>
            </p:nvSpPr>
            <p:spPr>
              <a:xfrm>
                <a:off x="7885381" y="6515470"/>
                <a:ext cx="221112" cy="49454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55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550">
                    <a:solidFill>
                      <a:srgbClr val="000000">
                        <a:alpha val="100000"/>
                      </a:srgbClr>
                    </a:solidFill>
                    <a:latin typeface="Times New Roman"/>
                    <a:cs typeface="Times New Roman"/>
                  </a:rPr>
                  <a:t>Parasite</a:t>
                </a:r>
              </a:p>
            </p:txBody>
          </p:sp>
          <p:sp>
            <p:nvSpPr>
              <p:cNvPr id="21" name="tx1446">
                <a:extLst>
                  <a:ext uri="{FF2B5EF4-FFF2-40B4-BE49-F238E27FC236}">
                    <a16:creationId xmlns:a16="http://schemas.microsoft.com/office/drawing/2014/main" id="{2DFC029E-9828-51CC-6EDF-427992D217B5}"/>
                  </a:ext>
                </a:extLst>
              </p:cNvPr>
              <p:cNvSpPr/>
              <p:nvPr/>
            </p:nvSpPr>
            <p:spPr>
              <a:xfrm>
                <a:off x="7885381" y="6720806"/>
                <a:ext cx="422954" cy="63574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55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550" dirty="0">
                    <a:solidFill>
                      <a:srgbClr val="000000">
                        <a:alpha val="100000"/>
                      </a:srgbClr>
                    </a:solidFill>
                    <a:latin typeface="Times New Roman"/>
                    <a:cs typeface="Times New Roman"/>
                  </a:rPr>
                  <a:t>Endosymbiotic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3" name="Group 1472">
            <a:extLst>
              <a:ext uri="{FF2B5EF4-FFF2-40B4-BE49-F238E27FC236}">
                <a16:creationId xmlns:a16="http://schemas.microsoft.com/office/drawing/2014/main" id="{38212DE6-69FC-0D57-E354-04B831F51A55}"/>
              </a:ext>
            </a:extLst>
          </p:cNvPr>
          <p:cNvGrpSpPr/>
          <p:nvPr/>
        </p:nvGrpSpPr>
        <p:grpSpPr>
          <a:xfrm>
            <a:off x="1689198" y="130878"/>
            <a:ext cx="9144000" cy="6400800"/>
            <a:chOff x="1389051" y="228600"/>
            <a:chExt cx="9144000" cy="6400800"/>
          </a:xfrm>
        </p:grpSpPr>
        <p:sp>
          <p:nvSpPr>
            <p:cNvPr id="10" name="rc3">
              <a:extLst>
                <a:ext uri="{FF2B5EF4-FFF2-40B4-BE49-F238E27FC236}">
                  <a16:creationId xmlns:a16="http://schemas.microsoft.com/office/drawing/2014/main" id="{44069007-E2D9-A28A-A6B4-55F6A6304D28}"/>
                </a:ext>
              </a:extLst>
            </p:cNvPr>
            <p:cNvSpPr/>
            <p:nvPr/>
          </p:nvSpPr>
          <p:spPr>
            <a:xfrm>
              <a:off x="1389051" y="228600"/>
              <a:ext cx="9144000" cy="64008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" name="rc4">
              <a:extLst>
                <a:ext uri="{FF2B5EF4-FFF2-40B4-BE49-F238E27FC236}">
                  <a16:creationId xmlns:a16="http://schemas.microsoft.com/office/drawing/2014/main" id="{FA3BE4D0-D4A8-89C0-FBF0-AEADA0A6DE64}"/>
                </a:ext>
              </a:extLst>
            </p:cNvPr>
            <p:cNvSpPr/>
            <p:nvPr/>
          </p:nvSpPr>
          <p:spPr>
            <a:xfrm>
              <a:off x="10533051" y="228600"/>
              <a:ext cx="0" cy="64008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" name="rc5">
              <a:extLst>
                <a:ext uri="{FF2B5EF4-FFF2-40B4-BE49-F238E27FC236}">
                  <a16:creationId xmlns:a16="http://schemas.microsoft.com/office/drawing/2014/main" id="{C49188F2-AB33-33A1-4A24-8FFC08078799}"/>
                </a:ext>
              </a:extLst>
            </p:cNvPr>
            <p:cNvSpPr/>
            <p:nvPr/>
          </p:nvSpPr>
          <p:spPr>
            <a:xfrm>
              <a:off x="1493434" y="707190"/>
              <a:ext cx="7658245" cy="581782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" name="pl6">
              <a:extLst>
                <a:ext uri="{FF2B5EF4-FFF2-40B4-BE49-F238E27FC236}">
                  <a16:creationId xmlns:a16="http://schemas.microsoft.com/office/drawing/2014/main" id="{86A70707-275E-201A-71F1-431E51909AE7}"/>
                </a:ext>
              </a:extLst>
            </p:cNvPr>
            <p:cNvSpPr/>
            <p:nvPr/>
          </p:nvSpPr>
          <p:spPr>
            <a:xfrm>
              <a:off x="4298727" y="6502810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" name="pl7">
              <a:extLst>
                <a:ext uri="{FF2B5EF4-FFF2-40B4-BE49-F238E27FC236}">
                  <a16:creationId xmlns:a16="http://schemas.microsoft.com/office/drawing/2014/main" id="{7ED040D4-A8BB-BEB0-5734-83EF534E0AFB}"/>
                </a:ext>
              </a:extLst>
            </p:cNvPr>
            <p:cNvSpPr/>
            <p:nvPr/>
          </p:nvSpPr>
          <p:spPr>
            <a:xfrm>
              <a:off x="4503493" y="6458400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" name="pl8">
              <a:extLst>
                <a:ext uri="{FF2B5EF4-FFF2-40B4-BE49-F238E27FC236}">
                  <a16:creationId xmlns:a16="http://schemas.microsoft.com/office/drawing/2014/main" id="{DFDC2E12-B994-6E18-A30C-998F20C1DC1D}"/>
                </a:ext>
              </a:extLst>
            </p:cNvPr>
            <p:cNvSpPr/>
            <p:nvPr/>
          </p:nvSpPr>
          <p:spPr>
            <a:xfrm>
              <a:off x="4503493" y="641398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" name="pl9">
              <a:extLst>
                <a:ext uri="{FF2B5EF4-FFF2-40B4-BE49-F238E27FC236}">
                  <a16:creationId xmlns:a16="http://schemas.microsoft.com/office/drawing/2014/main" id="{6A26A099-2F6C-5556-E83A-30BDA93272D8}"/>
                </a:ext>
              </a:extLst>
            </p:cNvPr>
            <p:cNvSpPr/>
            <p:nvPr/>
          </p:nvSpPr>
          <p:spPr>
            <a:xfrm>
              <a:off x="4093961" y="6369578"/>
              <a:ext cx="614297" cy="0"/>
            </a:xfrm>
            <a:custGeom>
              <a:avLst/>
              <a:gdLst/>
              <a:ahLst/>
              <a:cxnLst/>
              <a:rect l="0" t="0" r="0" b="0"/>
              <a:pathLst>
                <a:path w="614297">
                  <a:moveTo>
                    <a:pt x="0" y="0"/>
                  </a:moveTo>
                  <a:lnTo>
                    <a:pt x="614297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" name="pl10">
              <a:extLst>
                <a:ext uri="{FF2B5EF4-FFF2-40B4-BE49-F238E27FC236}">
                  <a16:creationId xmlns:a16="http://schemas.microsoft.com/office/drawing/2014/main" id="{9AE2175D-3F00-3395-B78C-EE0A85A114D7}"/>
                </a:ext>
              </a:extLst>
            </p:cNvPr>
            <p:cNvSpPr/>
            <p:nvPr/>
          </p:nvSpPr>
          <p:spPr>
            <a:xfrm>
              <a:off x="4503493" y="632516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" name="pl11">
              <a:extLst>
                <a:ext uri="{FF2B5EF4-FFF2-40B4-BE49-F238E27FC236}">
                  <a16:creationId xmlns:a16="http://schemas.microsoft.com/office/drawing/2014/main" id="{84D2BB09-02F9-64A8-AB92-BEDD2FDB06AA}"/>
                </a:ext>
              </a:extLst>
            </p:cNvPr>
            <p:cNvSpPr/>
            <p:nvPr/>
          </p:nvSpPr>
          <p:spPr>
            <a:xfrm>
              <a:off x="4503493" y="6280756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" name="pl12">
              <a:extLst>
                <a:ext uri="{FF2B5EF4-FFF2-40B4-BE49-F238E27FC236}">
                  <a16:creationId xmlns:a16="http://schemas.microsoft.com/office/drawing/2014/main" id="{6AC333E2-A648-4B76-E053-E901380ED838}"/>
                </a:ext>
              </a:extLst>
            </p:cNvPr>
            <p:cNvSpPr/>
            <p:nvPr/>
          </p:nvSpPr>
          <p:spPr>
            <a:xfrm>
              <a:off x="3889195" y="6236345"/>
              <a:ext cx="819063" cy="0"/>
            </a:xfrm>
            <a:custGeom>
              <a:avLst/>
              <a:gdLst/>
              <a:ahLst/>
              <a:cxnLst/>
              <a:rect l="0" t="0" r="0" b="0"/>
              <a:pathLst>
                <a:path w="819063">
                  <a:moveTo>
                    <a:pt x="0" y="0"/>
                  </a:moveTo>
                  <a:lnTo>
                    <a:pt x="819063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" name="pl13">
              <a:extLst>
                <a:ext uri="{FF2B5EF4-FFF2-40B4-BE49-F238E27FC236}">
                  <a16:creationId xmlns:a16="http://schemas.microsoft.com/office/drawing/2014/main" id="{74EFBCBE-B9FE-B4CF-8771-41D26E75D389}"/>
                </a:ext>
              </a:extLst>
            </p:cNvPr>
            <p:cNvSpPr/>
            <p:nvPr/>
          </p:nvSpPr>
          <p:spPr>
            <a:xfrm>
              <a:off x="4503493" y="619193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" name="pl14">
              <a:extLst>
                <a:ext uri="{FF2B5EF4-FFF2-40B4-BE49-F238E27FC236}">
                  <a16:creationId xmlns:a16="http://schemas.microsoft.com/office/drawing/2014/main" id="{FEA265A1-9EC8-FCC9-8B23-2AC8517C2C89}"/>
                </a:ext>
              </a:extLst>
            </p:cNvPr>
            <p:cNvSpPr/>
            <p:nvPr/>
          </p:nvSpPr>
          <p:spPr>
            <a:xfrm>
              <a:off x="4503493" y="6147523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" name="pl15">
              <a:extLst>
                <a:ext uri="{FF2B5EF4-FFF2-40B4-BE49-F238E27FC236}">
                  <a16:creationId xmlns:a16="http://schemas.microsoft.com/office/drawing/2014/main" id="{268457AB-2D4F-377E-D696-FC60F1766B72}"/>
                </a:ext>
              </a:extLst>
            </p:cNvPr>
            <p:cNvSpPr/>
            <p:nvPr/>
          </p:nvSpPr>
          <p:spPr>
            <a:xfrm>
              <a:off x="4298727" y="6103112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" name="pl16">
              <a:extLst>
                <a:ext uri="{FF2B5EF4-FFF2-40B4-BE49-F238E27FC236}">
                  <a16:creationId xmlns:a16="http://schemas.microsoft.com/office/drawing/2014/main" id="{CF35BBAC-E8CC-B082-2EC3-98B9677C39A0}"/>
                </a:ext>
              </a:extLst>
            </p:cNvPr>
            <p:cNvSpPr/>
            <p:nvPr/>
          </p:nvSpPr>
          <p:spPr>
            <a:xfrm>
              <a:off x="4503493" y="6058702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" name="pl17">
              <a:extLst>
                <a:ext uri="{FF2B5EF4-FFF2-40B4-BE49-F238E27FC236}">
                  <a16:creationId xmlns:a16="http://schemas.microsoft.com/office/drawing/2014/main" id="{FB8AFB2F-4F5B-36F0-E6F9-CD8E5D74DD24}"/>
                </a:ext>
              </a:extLst>
            </p:cNvPr>
            <p:cNvSpPr/>
            <p:nvPr/>
          </p:nvSpPr>
          <p:spPr>
            <a:xfrm>
              <a:off x="4503493" y="6014291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" name="pl18">
              <a:extLst>
                <a:ext uri="{FF2B5EF4-FFF2-40B4-BE49-F238E27FC236}">
                  <a16:creationId xmlns:a16="http://schemas.microsoft.com/office/drawing/2014/main" id="{D8376CF9-62DC-6A95-22E4-65CB1ACB6ADB}"/>
                </a:ext>
              </a:extLst>
            </p:cNvPr>
            <p:cNvSpPr/>
            <p:nvPr/>
          </p:nvSpPr>
          <p:spPr>
            <a:xfrm>
              <a:off x="4503493" y="5969880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" name="pl19">
              <a:extLst>
                <a:ext uri="{FF2B5EF4-FFF2-40B4-BE49-F238E27FC236}">
                  <a16:creationId xmlns:a16="http://schemas.microsoft.com/office/drawing/2014/main" id="{F90C96EF-17CB-9A9A-5DF3-1F061A2BFA38}"/>
                </a:ext>
              </a:extLst>
            </p:cNvPr>
            <p:cNvSpPr/>
            <p:nvPr/>
          </p:nvSpPr>
          <p:spPr>
            <a:xfrm>
              <a:off x="4503493" y="592546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" name="pl20">
              <a:extLst>
                <a:ext uri="{FF2B5EF4-FFF2-40B4-BE49-F238E27FC236}">
                  <a16:creationId xmlns:a16="http://schemas.microsoft.com/office/drawing/2014/main" id="{2FD2C46D-6051-A5AD-2BEF-B34BD8B16CC3}"/>
                </a:ext>
              </a:extLst>
            </p:cNvPr>
            <p:cNvSpPr/>
            <p:nvPr/>
          </p:nvSpPr>
          <p:spPr>
            <a:xfrm>
              <a:off x="4503493" y="588105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" name="pl21">
              <a:extLst>
                <a:ext uri="{FF2B5EF4-FFF2-40B4-BE49-F238E27FC236}">
                  <a16:creationId xmlns:a16="http://schemas.microsoft.com/office/drawing/2014/main" id="{D063B0C9-5E90-58DA-2D72-DD369A6D65D2}"/>
                </a:ext>
              </a:extLst>
            </p:cNvPr>
            <p:cNvSpPr/>
            <p:nvPr/>
          </p:nvSpPr>
          <p:spPr>
            <a:xfrm>
              <a:off x="4503493" y="583664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" name="pl22">
              <a:extLst>
                <a:ext uri="{FF2B5EF4-FFF2-40B4-BE49-F238E27FC236}">
                  <a16:creationId xmlns:a16="http://schemas.microsoft.com/office/drawing/2014/main" id="{E92C712F-8181-81C1-E4C9-68D1AAC47830}"/>
                </a:ext>
              </a:extLst>
            </p:cNvPr>
            <p:cNvSpPr/>
            <p:nvPr/>
          </p:nvSpPr>
          <p:spPr>
            <a:xfrm>
              <a:off x="4503493" y="5792236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" name="pl23">
              <a:extLst>
                <a:ext uri="{FF2B5EF4-FFF2-40B4-BE49-F238E27FC236}">
                  <a16:creationId xmlns:a16="http://schemas.microsoft.com/office/drawing/2014/main" id="{4304CAA6-7CA1-66FC-0724-29B3EF8692B6}"/>
                </a:ext>
              </a:extLst>
            </p:cNvPr>
            <p:cNvSpPr/>
            <p:nvPr/>
          </p:nvSpPr>
          <p:spPr>
            <a:xfrm>
              <a:off x="3684430" y="5747825"/>
              <a:ext cx="1023829" cy="0"/>
            </a:xfrm>
            <a:custGeom>
              <a:avLst/>
              <a:gdLst/>
              <a:ahLst/>
              <a:cxnLst/>
              <a:rect l="0" t="0" r="0" b="0"/>
              <a:pathLst>
                <a:path w="1023829">
                  <a:moveTo>
                    <a:pt x="0" y="0"/>
                  </a:moveTo>
                  <a:lnTo>
                    <a:pt x="1023829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" name="pl24">
              <a:extLst>
                <a:ext uri="{FF2B5EF4-FFF2-40B4-BE49-F238E27FC236}">
                  <a16:creationId xmlns:a16="http://schemas.microsoft.com/office/drawing/2014/main" id="{D610289A-B81C-80D8-BA00-9C22E4A73FD2}"/>
                </a:ext>
              </a:extLst>
            </p:cNvPr>
            <p:cNvSpPr/>
            <p:nvPr/>
          </p:nvSpPr>
          <p:spPr>
            <a:xfrm>
              <a:off x="4503493" y="570341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" name="pl25">
              <a:extLst>
                <a:ext uri="{FF2B5EF4-FFF2-40B4-BE49-F238E27FC236}">
                  <a16:creationId xmlns:a16="http://schemas.microsoft.com/office/drawing/2014/main" id="{13770B82-4806-6EB7-FEFA-4007CF18D2E5}"/>
                </a:ext>
              </a:extLst>
            </p:cNvPr>
            <p:cNvSpPr/>
            <p:nvPr/>
          </p:nvSpPr>
          <p:spPr>
            <a:xfrm>
              <a:off x="4503493" y="565900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" name="pl26">
              <a:extLst>
                <a:ext uri="{FF2B5EF4-FFF2-40B4-BE49-F238E27FC236}">
                  <a16:creationId xmlns:a16="http://schemas.microsoft.com/office/drawing/2014/main" id="{578E5A31-C84C-F664-E4BF-75EBE22AF4E0}"/>
                </a:ext>
              </a:extLst>
            </p:cNvPr>
            <p:cNvSpPr/>
            <p:nvPr/>
          </p:nvSpPr>
          <p:spPr>
            <a:xfrm>
              <a:off x="4503493" y="5614593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" name="pl27">
              <a:extLst>
                <a:ext uri="{FF2B5EF4-FFF2-40B4-BE49-F238E27FC236}">
                  <a16:creationId xmlns:a16="http://schemas.microsoft.com/office/drawing/2014/main" id="{ACDB6564-09B9-7FB9-F5BE-52DC08820A47}"/>
                </a:ext>
              </a:extLst>
            </p:cNvPr>
            <p:cNvSpPr/>
            <p:nvPr/>
          </p:nvSpPr>
          <p:spPr>
            <a:xfrm>
              <a:off x="4503493" y="5570182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" name="pl28">
              <a:extLst>
                <a:ext uri="{FF2B5EF4-FFF2-40B4-BE49-F238E27FC236}">
                  <a16:creationId xmlns:a16="http://schemas.microsoft.com/office/drawing/2014/main" id="{ED419484-7B16-080E-4CE7-4871C9514D62}"/>
                </a:ext>
              </a:extLst>
            </p:cNvPr>
            <p:cNvSpPr/>
            <p:nvPr/>
          </p:nvSpPr>
          <p:spPr>
            <a:xfrm>
              <a:off x="4503493" y="5525771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" name="pl29">
              <a:extLst>
                <a:ext uri="{FF2B5EF4-FFF2-40B4-BE49-F238E27FC236}">
                  <a16:creationId xmlns:a16="http://schemas.microsoft.com/office/drawing/2014/main" id="{0A4779A4-6FC1-53E1-4322-1C6FBE568404}"/>
                </a:ext>
              </a:extLst>
            </p:cNvPr>
            <p:cNvSpPr/>
            <p:nvPr/>
          </p:nvSpPr>
          <p:spPr>
            <a:xfrm>
              <a:off x="4503493" y="5481360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7" name="pl30">
              <a:extLst>
                <a:ext uri="{FF2B5EF4-FFF2-40B4-BE49-F238E27FC236}">
                  <a16:creationId xmlns:a16="http://schemas.microsoft.com/office/drawing/2014/main" id="{A0285D97-1312-1BF3-2BA7-37DCC7A3CA2C}"/>
                </a:ext>
              </a:extLst>
            </p:cNvPr>
            <p:cNvSpPr/>
            <p:nvPr/>
          </p:nvSpPr>
          <p:spPr>
            <a:xfrm>
              <a:off x="4503493" y="543694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" name="pl31">
              <a:extLst>
                <a:ext uri="{FF2B5EF4-FFF2-40B4-BE49-F238E27FC236}">
                  <a16:creationId xmlns:a16="http://schemas.microsoft.com/office/drawing/2014/main" id="{71000F8D-A4AF-4B92-DD06-CA8BEBE1A386}"/>
                </a:ext>
              </a:extLst>
            </p:cNvPr>
            <p:cNvSpPr/>
            <p:nvPr/>
          </p:nvSpPr>
          <p:spPr>
            <a:xfrm>
              <a:off x="4503493" y="539253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" name="pl32">
              <a:extLst>
                <a:ext uri="{FF2B5EF4-FFF2-40B4-BE49-F238E27FC236}">
                  <a16:creationId xmlns:a16="http://schemas.microsoft.com/office/drawing/2014/main" id="{5569A926-CBF8-E21E-5EAE-142351EB6927}"/>
                </a:ext>
              </a:extLst>
            </p:cNvPr>
            <p:cNvSpPr/>
            <p:nvPr/>
          </p:nvSpPr>
          <p:spPr>
            <a:xfrm>
              <a:off x="4503493" y="534812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0" name="pl33">
              <a:extLst>
                <a:ext uri="{FF2B5EF4-FFF2-40B4-BE49-F238E27FC236}">
                  <a16:creationId xmlns:a16="http://schemas.microsoft.com/office/drawing/2014/main" id="{E3060331-6C36-34A8-61F1-BD1051D1D25F}"/>
                </a:ext>
              </a:extLst>
            </p:cNvPr>
            <p:cNvSpPr/>
            <p:nvPr/>
          </p:nvSpPr>
          <p:spPr>
            <a:xfrm>
              <a:off x="4503493" y="530371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" name="pl34">
              <a:extLst>
                <a:ext uri="{FF2B5EF4-FFF2-40B4-BE49-F238E27FC236}">
                  <a16:creationId xmlns:a16="http://schemas.microsoft.com/office/drawing/2014/main" id="{EB2AF715-5317-8D4B-71BE-26973756B8A5}"/>
                </a:ext>
              </a:extLst>
            </p:cNvPr>
            <p:cNvSpPr/>
            <p:nvPr/>
          </p:nvSpPr>
          <p:spPr>
            <a:xfrm>
              <a:off x="4503493" y="5259306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" name="pl35">
              <a:extLst>
                <a:ext uri="{FF2B5EF4-FFF2-40B4-BE49-F238E27FC236}">
                  <a16:creationId xmlns:a16="http://schemas.microsoft.com/office/drawing/2014/main" id="{53D7919C-D9ED-3476-5EBF-74AFD4E23837}"/>
                </a:ext>
              </a:extLst>
            </p:cNvPr>
            <p:cNvSpPr/>
            <p:nvPr/>
          </p:nvSpPr>
          <p:spPr>
            <a:xfrm>
              <a:off x="4503493" y="521489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3" name="pl36">
              <a:extLst>
                <a:ext uri="{FF2B5EF4-FFF2-40B4-BE49-F238E27FC236}">
                  <a16:creationId xmlns:a16="http://schemas.microsoft.com/office/drawing/2014/main" id="{DEA4C990-3FA6-EABB-CF5E-F67A5FDDD4EE}"/>
                </a:ext>
              </a:extLst>
            </p:cNvPr>
            <p:cNvSpPr/>
            <p:nvPr/>
          </p:nvSpPr>
          <p:spPr>
            <a:xfrm>
              <a:off x="4503493" y="517048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" name="pl37">
              <a:extLst>
                <a:ext uri="{FF2B5EF4-FFF2-40B4-BE49-F238E27FC236}">
                  <a16:creationId xmlns:a16="http://schemas.microsoft.com/office/drawing/2014/main" id="{797BB0C5-E17A-562D-CC45-4BFABE8A1F4F}"/>
                </a:ext>
              </a:extLst>
            </p:cNvPr>
            <p:cNvSpPr/>
            <p:nvPr/>
          </p:nvSpPr>
          <p:spPr>
            <a:xfrm>
              <a:off x="3889195" y="5126073"/>
              <a:ext cx="819063" cy="0"/>
            </a:xfrm>
            <a:custGeom>
              <a:avLst/>
              <a:gdLst/>
              <a:ahLst/>
              <a:cxnLst/>
              <a:rect l="0" t="0" r="0" b="0"/>
              <a:pathLst>
                <a:path w="819063">
                  <a:moveTo>
                    <a:pt x="0" y="0"/>
                  </a:moveTo>
                  <a:lnTo>
                    <a:pt x="819063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5" name="pl38">
              <a:extLst>
                <a:ext uri="{FF2B5EF4-FFF2-40B4-BE49-F238E27FC236}">
                  <a16:creationId xmlns:a16="http://schemas.microsoft.com/office/drawing/2014/main" id="{490DF048-C7B4-5CCD-B266-C21ECA94B779}"/>
                </a:ext>
              </a:extLst>
            </p:cNvPr>
            <p:cNvSpPr/>
            <p:nvPr/>
          </p:nvSpPr>
          <p:spPr>
            <a:xfrm>
              <a:off x="4503493" y="5081662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" name="pl39">
              <a:extLst>
                <a:ext uri="{FF2B5EF4-FFF2-40B4-BE49-F238E27FC236}">
                  <a16:creationId xmlns:a16="http://schemas.microsoft.com/office/drawing/2014/main" id="{9FD7FF04-7384-5C27-EBF4-88ED333457F2}"/>
                </a:ext>
              </a:extLst>
            </p:cNvPr>
            <p:cNvSpPr/>
            <p:nvPr/>
          </p:nvSpPr>
          <p:spPr>
            <a:xfrm>
              <a:off x="4503493" y="5037251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" name="pl40">
              <a:extLst>
                <a:ext uri="{FF2B5EF4-FFF2-40B4-BE49-F238E27FC236}">
                  <a16:creationId xmlns:a16="http://schemas.microsoft.com/office/drawing/2014/main" id="{568F0D35-9771-20B3-DAB6-9F61BB4D9FE5}"/>
                </a:ext>
              </a:extLst>
            </p:cNvPr>
            <p:cNvSpPr/>
            <p:nvPr/>
          </p:nvSpPr>
          <p:spPr>
            <a:xfrm>
              <a:off x="4298727" y="4992840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8" name="pl41">
              <a:extLst>
                <a:ext uri="{FF2B5EF4-FFF2-40B4-BE49-F238E27FC236}">
                  <a16:creationId xmlns:a16="http://schemas.microsoft.com/office/drawing/2014/main" id="{E3E6D2BD-EE47-DDF9-E9AC-97B4F252885D}"/>
                </a:ext>
              </a:extLst>
            </p:cNvPr>
            <p:cNvSpPr/>
            <p:nvPr/>
          </p:nvSpPr>
          <p:spPr>
            <a:xfrm>
              <a:off x="4298727" y="4948429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" name="pl42">
              <a:extLst>
                <a:ext uri="{FF2B5EF4-FFF2-40B4-BE49-F238E27FC236}">
                  <a16:creationId xmlns:a16="http://schemas.microsoft.com/office/drawing/2014/main" id="{67ED71C2-D122-9A49-D038-0B51DF3AA771}"/>
                </a:ext>
              </a:extLst>
            </p:cNvPr>
            <p:cNvSpPr/>
            <p:nvPr/>
          </p:nvSpPr>
          <p:spPr>
            <a:xfrm>
              <a:off x="4298727" y="4904019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0" name="pl43">
              <a:extLst>
                <a:ext uri="{FF2B5EF4-FFF2-40B4-BE49-F238E27FC236}">
                  <a16:creationId xmlns:a16="http://schemas.microsoft.com/office/drawing/2014/main" id="{9FCA25BF-F509-0CDB-42B9-64AD651CC5F3}"/>
                </a:ext>
              </a:extLst>
            </p:cNvPr>
            <p:cNvSpPr/>
            <p:nvPr/>
          </p:nvSpPr>
          <p:spPr>
            <a:xfrm>
              <a:off x="4298727" y="4859608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" name="pl44">
              <a:extLst>
                <a:ext uri="{FF2B5EF4-FFF2-40B4-BE49-F238E27FC236}">
                  <a16:creationId xmlns:a16="http://schemas.microsoft.com/office/drawing/2014/main" id="{9D589633-8E5A-1E65-38A7-F3AC58AF5040}"/>
                </a:ext>
              </a:extLst>
            </p:cNvPr>
            <p:cNvSpPr/>
            <p:nvPr/>
          </p:nvSpPr>
          <p:spPr>
            <a:xfrm>
              <a:off x="4298727" y="4815197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2" name="pl45">
              <a:extLst>
                <a:ext uri="{FF2B5EF4-FFF2-40B4-BE49-F238E27FC236}">
                  <a16:creationId xmlns:a16="http://schemas.microsoft.com/office/drawing/2014/main" id="{166C899F-B77C-6A29-7C08-85C67380B5CC}"/>
                </a:ext>
              </a:extLst>
            </p:cNvPr>
            <p:cNvSpPr/>
            <p:nvPr/>
          </p:nvSpPr>
          <p:spPr>
            <a:xfrm>
              <a:off x="4298727" y="4770786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" name="pl46">
              <a:extLst>
                <a:ext uri="{FF2B5EF4-FFF2-40B4-BE49-F238E27FC236}">
                  <a16:creationId xmlns:a16="http://schemas.microsoft.com/office/drawing/2014/main" id="{2438A2A8-C8FD-2EB5-4A91-E97B08708ECF}"/>
                </a:ext>
              </a:extLst>
            </p:cNvPr>
            <p:cNvSpPr/>
            <p:nvPr/>
          </p:nvSpPr>
          <p:spPr>
            <a:xfrm>
              <a:off x="4503493" y="472637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" name="pl47">
              <a:extLst>
                <a:ext uri="{FF2B5EF4-FFF2-40B4-BE49-F238E27FC236}">
                  <a16:creationId xmlns:a16="http://schemas.microsoft.com/office/drawing/2014/main" id="{DCF0AF38-D45B-BB89-C415-15904D71A631}"/>
                </a:ext>
              </a:extLst>
            </p:cNvPr>
            <p:cNvSpPr/>
            <p:nvPr/>
          </p:nvSpPr>
          <p:spPr>
            <a:xfrm>
              <a:off x="4503493" y="468196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5" name="pl48">
              <a:extLst>
                <a:ext uri="{FF2B5EF4-FFF2-40B4-BE49-F238E27FC236}">
                  <a16:creationId xmlns:a16="http://schemas.microsoft.com/office/drawing/2014/main" id="{E30DD821-4A31-A124-1C13-F76174A4E849}"/>
                </a:ext>
              </a:extLst>
            </p:cNvPr>
            <p:cNvSpPr/>
            <p:nvPr/>
          </p:nvSpPr>
          <p:spPr>
            <a:xfrm>
              <a:off x="4503493" y="4637553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6" name="pl49">
              <a:extLst>
                <a:ext uri="{FF2B5EF4-FFF2-40B4-BE49-F238E27FC236}">
                  <a16:creationId xmlns:a16="http://schemas.microsoft.com/office/drawing/2014/main" id="{063C9D46-C7AD-C92D-9AF7-CF946D9D7241}"/>
                </a:ext>
              </a:extLst>
            </p:cNvPr>
            <p:cNvSpPr/>
            <p:nvPr/>
          </p:nvSpPr>
          <p:spPr>
            <a:xfrm>
              <a:off x="4503493" y="4593142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7" name="pl50">
              <a:extLst>
                <a:ext uri="{FF2B5EF4-FFF2-40B4-BE49-F238E27FC236}">
                  <a16:creationId xmlns:a16="http://schemas.microsoft.com/office/drawing/2014/main" id="{BC28A674-2E63-F98B-38AD-699E6C37B506}"/>
                </a:ext>
              </a:extLst>
            </p:cNvPr>
            <p:cNvSpPr/>
            <p:nvPr/>
          </p:nvSpPr>
          <p:spPr>
            <a:xfrm>
              <a:off x="4503493" y="4548731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8" name="pl51">
              <a:extLst>
                <a:ext uri="{FF2B5EF4-FFF2-40B4-BE49-F238E27FC236}">
                  <a16:creationId xmlns:a16="http://schemas.microsoft.com/office/drawing/2014/main" id="{047A4B07-59B3-94CA-B6C9-9090B4143DAE}"/>
                </a:ext>
              </a:extLst>
            </p:cNvPr>
            <p:cNvSpPr/>
            <p:nvPr/>
          </p:nvSpPr>
          <p:spPr>
            <a:xfrm>
              <a:off x="4503493" y="4504321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9" name="pl52">
              <a:extLst>
                <a:ext uri="{FF2B5EF4-FFF2-40B4-BE49-F238E27FC236}">
                  <a16:creationId xmlns:a16="http://schemas.microsoft.com/office/drawing/2014/main" id="{C64576DD-764F-A724-6E33-0169997FBA89}"/>
                </a:ext>
              </a:extLst>
            </p:cNvPr>
            <p:cNvSpPr/>
            <p:nvPr/>
          </p:nvSpPr>
          <p:spPr>
            <a:xfrm>
              <a:off x="4503493" y="4459910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0" name="pl53">
              <a:extLst>
                <a:ext uri="{FF2B5EF4-FFF2-40B4-BE49-F238E27FC236}">
                  <a16:creationId xmlns:a16="http://schemas.microsoft.com/office/drawing/2014/main" id="{B2FED1CA-4C95-09AA-2B56-726422C4F2FD}"/>
                </a:ext>
              </a:extLst>
            </p:cNvPr>
            <p:cNvSpPr/>
            <p:nvPr/>
          </p:nvSpPr>
          <p:spPr>
            <a:xfrm>
              <a:off x="4503493" y="441549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1" name="pl54">
              <a:extLst>
                <a:ext uri="{FF2B5EF4-FFF2-40B4-BE49-F238E27FC236}">
                  <a16:creationId xmlns:a16="http://schemas.microsoft.com/office/drawing/2014/main" id="{0C94FDCE-BE66-6104-CA24-6644D0B1297F}"/>
                </a:ext>
              </a:extLst>
            </p:cNvPr>
            <p:cNvSpPr/>
            <p:nvPr/>
          </p:nvSpPr>
          <p:spPr>
            <a:xfrm>
              <a:off x="4503493" y="437108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2" name="pl55">
              <a:extLst>
                <a:ext uri="{FF2B5EF4-FFF2-40B4-BE49-F238E27FC236}">
                  <a16:creationId xmlns:a16="http://schemas.microsoft.com/office/drawing/2014/main" id="{3009A37F-D09D-104A-A732-3AC498C75DFC}"/>
                </a:ext>
              </a:extLst>
            </p:cNvPr>
            <p:cNvSpPr/>
            <p:nvPr/>
          </p:nvSpPr>
          <p:spPr>
            <a:xfrm>
              <a:off x="4503493" y="432667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3" name="pl56">
              <a:extLst>
                <a:ext uri="{FF2B5EF4-FFF2-40B4-BE49-F238E27FC236}">
                  <a16:creationId xmlns:a16="http://schemas.microsoft.com/office/drawing/2014/main" id="{CF94E81E-E161-574F-0EB5-D13814CE2BD9}"/>
                </a:ext>
              </a:extLst>
            </p:cNvPr>
            <p:cNvSpPr/>
            <p:nvPr/>
          </p:nvSpPr>
          <p:spPr>
            <a:xfrm>
              <a:off x="4503493" y="4282266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4" name="pl57">
              <a:extLst>
                <a:ext uri="{FF2B5EF4-FFF2-40B4-BE49-F238E27FC236}">
                  <a16:creationId xmlns:a16="http://schemas.microsoft.com/office/drawing/2014/main" id="{4AC096B5-99F8-7B2F-D1C7-B5AC8D6E2154}"/>
                </a:ext>
              </a:extLst>
            </p:cNvPr>
            <p:cNvSpPr/>
            <p:nvPr/>
          </p:nvSpPr>
          <p:spPr>
            <a:xfrm>
              <a:off x="4503493" y="423785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5" name="pl58">
              <a:extLst>
                <a:ext uri="{FF2B5EF4-FFF2-40B4-BE49-F238E27FC236}">
                  <a16:creationId xmlns:a16="http://schemas.microsoft.com/office/drawing/2014/main" id="{5BFAE221-5311-9ABB-2896-64D31DF97F9D}"/>
                </a:ext>
              </a:extLst>
            </p:cNvPr>
            <p:cNvSpPr/>
            <p:nvPr/>
          </p:nvSpPr>
          <p:spPr>
            <a:xfrm>
              <a:off x="4503493" y="419344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6" name="pl59">
              <a:extLst>
                <a:ext uri="{FF2B5EF4-FFF2-40B4-BE49-F238E27FC236}">
                  <a16:creationId xmlns:a16="http://schemas.microsoft.com/office/drawing/2014/main" id="{84BB4A1B-4EE8-B825-2DEC-652883B9FBCF}"/>
                </a:ext>
              </a:extLst>
            </p:cNvPr>
            <p:cNvSpPr/>
            <p:nvPr/>
          </p:nvSpPr>
          <p:spPr>
            <a:xfrm>
              <a:off x="4503493" y="4149033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7" name="pl60">
              <a:extLst>
                <a:ext uri="{FF2B5EF4-FFF2-40B4-BE49-F238E27FC236}">
                  <a16:creationId xmlns:a16="http://schemas.microsoft.com/office/drawing/2014/main" id="{DBFF7E0C-4987-801B-0884-DD00A8F979D4}"/>
                </a:ext>
              </a:extLst>
            </p:cNvPr>
            <p:cNvSpPr/>
            <p:nvPr/>
          </p:nvSpPr>
          <p:spPr>
            <a:xfrm>
              <a:off x="4503493" y="4104623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8" name="pl61">
              <a:extLst>
                <a:ext uri="{FF2B5EF4-FFF2-40B4-BE49-F238E27FC236}">
                  <a16:creationId xmlns:a16="http://schemas.microsoft.com/office/drawing/2014/main" id="{C4CB60BA-00EE-34EB-EBA8-2EFDDF821178}"/>
                </a:ext>
              </a:extLst>
            </p:cNvPr>
            <p:cNvSpPr/>
            <p:nvPr/>
          </p:nvSpPr>
          <p:spPr>
            <a:xfrm>
              <a:off x="4298727" y="4060212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9" name="pl62">
              <a:extLst>
                <a:ext uri="{FF2B5EF4-FFF2-40B4-BE49-F238E27FC236}">
                  <a16:creationId xmlns:a16="http://schemas.microsoft.com/office/drawing/2014/main" id="{63944212-991E-CD30-008F-2ED5219DE8CC}"/>
                </a:ext>
              </a:extLst>
            </p:cNvPr>
            <p:cNvSpPr/>
            <p:nvPr/>
          </p:nvSpPr>
          <p:spPr>
            <a:xfrm>
              <a:off x="4298727" y="4015801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0" name="pl63">
              <a:extLst>
                <a:ext uri="{FF2B5EF4-FFF2-40B4-BE49-F238E27FC236}">
                  <a16:creationId xmlns:a16="http://schemas.microsoft.com/office/drawing/2014/main" id="{62E4FCB2-3C1A-82ED-630D-BB663ED80065}"/>
                </a:ext>
              </a:extLst>
            </p:cNvPr>
            <p:cNvSpPr/>
            <p:nvPr/>
          </p:nvSpPr>
          <p:spPr>
            <a:xfrm>
              <a:off x="4298727" y="3971390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1" name="pl64">
              <a:extLst>
                <a:ext uri="{FF2B5EF4-FFF2-40B4-BE49-F238E27FC236}">
                  <a16:creationId xmlns:a16="http://schemas.microsoft.com/office/drawing/2014/main" id="{46327359-3A6C-933D-7424-86D423E32BD7}"/>
                </a:ext>
              </a:extLst>
            </p:cNvPr>
            <p:cNvSpPr/>
            <p:nvPr/>
          </p:nvSpPr>
          <p:spPr>
            <a:xfrm>
              <a:off x="4503493" y="392697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2" name="pl65">
              <a:extLst>
                <a:ext uri="{FF2B5EF4-FFF2-40B4-BE49-F238E27FC236}">
                  <a16:creationId xmlns:a16="http://schemas.microsoft.com/office/drawing/2014/main" id="{B7E2BCC0-510B-8485-3FA3-0E0498488F39}"/>
                </a:ext>
              </a:extLst>
            </p:cNvPr>
            <p:cNvSpPr/>
            <p:nvPr/>
          </p:nvSpPr>
          <p:spPr>
            <a:xfrm>
              <a:off x="4503493" y="388256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3" name="pl66">
              <a:extLst>
                <a:ext uri="{FF2B5EF4-FFF2-40B4-BE49-F238E27FC236}">
                  <a16:creationId xmlns:a16="http://schemas.microsoft.com/office/drawing/2014/main" id="{79AD29B9-4C28-7A89-EB67-A897C4520089}"/>
                </a:ext>
              </a:extLst>
            </p:cNvPr>
            <p:cNvSpPr/>
            <p:nvPr/>
          </p:nvSpPr>
          <p:spPr>
            <a:xfrm>
              <a:off x="4298727" y="3838157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4" name="pl67">
              <a:extLst>
                <a:ext uri="{FF2B5EF4-FFF2-40B4-BE49-F238E27FC236}">
                  <a16:creationId xmlns:a16="http://schemas.microsoft.com/office/drawing/2014/main" id="{6626A755-E9BF-668A-664F-1C657A540D0D}"/>
                </a:ext>
              </a:extLst>
            </p:cNvPr>
            <p:cNvSpPr/>
            <p:nvPr/>
          </p:nvSpPr>
          <p:spPr>
            <a:xfrm>
              <a:off x="4298727" y="3793746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5" name="pl68">
              <a:extLst>
                <a:ext uri="{FF2B5EF4-FFF2-40B4-BE49-F238E27FC236}">
                  <a16:creationId xmlns:a16="http://schemas.microsoft.com/office/drawing/2014/main" id="{2A57040F-AC72-6468-D17B-2B24CAC46D33}"/>
                </a:ext>
              </a:extLst>
            </p:cNvPr>
            <p:cNvSpPr/>
            <p:nvPr/>
          </p:nvSpPr>
          <p:spPr>
            <a:xfrm>
              <a:off x="4503493" y="374933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6" name="pl69">
              <a:extLst>
                <a:ext uri="{FF2B5EF4-FFF2-40B4-BE49-F238E27FC236}">
                  <a16:creationId xmlns:a16="http://schemas.microsoft.com/office/drawing/2014/main" id="{FCF11C49-3799-0226-39C0-CAA9FCD9B834}"/>
                </a:ext>
              </a:extLst>
            </p:cNvPr>
            <p:cNvSpPr/>
            <p:nvPr/>
          </p:nvSpPr>
          <p:spPr>
            <a:xfrm>
              <a:off x="4503493" y="370492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7" name="pl70">
              <a:extLst>
                <a:ext uri="{FF2B5EF4-FFF2-40B4-BE49-F238E27FC236}">
                  <a16:creationId xmlns:a16="http://schemas.microsoft.com/office/drawing/2014/main" id="{C9C3722D-1700-AE68-DFB4-CD44EEDF0715}"/>
                </a:ext>
              </a:extLst>
            </p:cNvPr>
            <p:cNvSpPr/>
            <p:nvPr/>
          </p:nvSpPr>
          <p:spPr>
            <a:xfrm>
              <a:off x="4503493" y="366051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8" name="pl71">
              <a:extLst>
                <a:ext uri="{FF2B5EF4-FFF2-40B4-BE49-F238E27FC236}">
                  <a16:creationId xmlns:a16="http://schemas.microsoft.com/office/drawing/2014/main" id="{7546112D-4F63-E127-DE91-F9156FF332A9}"/>
                </a:ext>
              </a:extLst>
            </p:cNvPr>
            <p:cNvSpPr/>
            <p:nvPr/>
          </p:nvSpPr>
          <p:spPr>
            <a:xfrm>
              <a:off x="4503493" y="3616103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9" name="pl72">
              <a:extLst>
                <a:ext uri="{FF2B5EF4-FFF2-40B4-BE49-F238E27FC236}">
                  <a16:creationId xmlns:a16="http://schemas.microsoft.com/office/drawing/2014/main" id="{18236E5D-E054-434F-137D-CAC210045320}"/>
                </a:ext>
              </a:extLst>
            </p:cNvPr>
            <p:cNvSpPr/>
            <p:nvPr/>
          </p:nvSpPr>
          <p:spPr>
            <a:xfrm>
              <a:off x="4298727" y="3571692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0" name="pl73">
              <a:extLst>
                <a:ext uri="{FF2B5EF4-FFF2-40B4-BE49-F238E27FC236}">
                  <a16:creationId xmlns:a16="http://schemas.microsoft.com/office/drawing/2014/main" id="{0B8140C5-B230-1747-39F8-B63B183A1D2E}"/>
                </a:ext>
              </a:extLst>
            </p:cNvPr>
            <p:cNvSpPr/>
            <p:nvPr/>
          </p:nvSpPr>
          <p:spPr>
            <a:xfrm>
              <a:off x="4298727" y="3527281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1" name="pl74">
              <a:extLst>
                <a:ext uri="{FF2B5EF4-FFF2-40B4-BE49-F238E27FC236}">
                  <a16:creationId xmlns:a16="http://schemas.microsoft.com/office/drawing/2014/main" id="{61D2338E-F2FC-BBD4-3452-8AC34B4F9BFF}"/>
                </a:ext>
              </a:extLst>
            </p:cNvPr>
            <p:cNvSpPr/>
            <p:nvPr/>
          </p:nvSpPr>
          <p:spPr>
            <a:xfrm>
              <a:off x="4503493" y="3482870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2" name="pl75">
              <a:extLst>
                <a:ext uri="{FF2B5EF4-FFF2-40B4-BE49-F238E27FC236}">
                  <a16:creationId xmlns:a16="http://schemas.microsoft.com/office/drawing/2014/main" id="{AD40817D-36C9-7269-73D2-5C88E9081776}"/>
                </a:ext>
              </a:extLst>
            </p:cNvPr>
            <p:cNvSpPr/>
            <p:nvPr/>
          </p:nvSpPr>
          <p:spPr>
            <a:xfrm>
              <a:off x="4503493" y="343845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3" name="pl76">
              <a:extLst>
                <a:ext uri="{FF2B5EF4-FFF2-40B4-BE49-F238E27FC236}">
                  <a16:creationId xmlns:a16="http://schemas.microsoft.com/office/drawing/2014/main" id="{AF7E3C03-496C-57B1-B313-08004E402505}"/>
                </a:ext>
              </a:extLst>
            </p:cNvPr>
            <p:cNvSpPr/>
            <p:nvPr/>
          </p:nvSpPr>
          <p:spPr>
            <a:xfrm>
              <a:off x="4503493" y="339404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4" name="pl77">
              <a:extLst>
                <a:ext uri="{FF2B5EF4-FFF2-40B4-BE49-F238E27FC236}">
                  <a16:creationId xmlns:a16="http://schemas.microsoft.com/office/drawing/2014/main" id="{339B4D03-49D3-9929-DE6D-2AF815D2669D}"/>
                </a:ext>
              </a:extLst>
            </p:cNvPr>
            <p:cNvSpPr/>
            <p:nvPr/>
          </p:nvSpPr>
          <p:spPr>
            <a:xfrm>
              <a:off x="4503493" y="334963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5" name="pl78">
              <a:extLst>
                <a:ext uri="{FF2B5EF4-FFF2-40B4-BE49-F238E27FC236}">
                  <a16:creationId xmlns:a16="http://schemas.microsoft.com/office/drawing/2014/main" id="{6A31A459-81C0-D073-300C-94476D0B6173}"/>
                </a:ext>
              </a:extLst>
            </p:cNvPr>
            <p:cNvSpPr/>
            <p:nvPr/>
          </p:nvSpPr>
          <p:spPr>
            <a:xfrm>
              <a:off x="4503493" y="330522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6" name="pl79">
              <a:extLst>
                <a:ext uri="{FF2B5EF4-FFF2-40B4-BE49-F238E27FC236}">
                  <a16:creationId xmlns:a16="http://schemas.microsoft.com/office/drawing/2014/main" id="{8A9D3B25-8943-ECD5-EF1D-6A7E4A69330D}"/>
                </a:ext>
              </a:extLst>
            </p:cNvPr>
            <p:cNvSpPr/>
            <p:nvPr/>
          </p:nvSpPr>
          <p:spPr>
            <a:xfrm>
              <a:off x="4503493" y="3260816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7" name="pl80">
              <a:extLst>
                <a:ext uri="{FF2B5EF4-FFF2-40B4-BE49-F238E27FC236}">
                  <a16:creationId xmlns:a16="http://schemas.microsoft.com/office/drawing/2014/main" id="{BFC25E2E-801D-86D5-A46B-8EA725B0B101}"/>
                </a:ext>
              </a:extLst>
            </p:cNvPr>
            <p:cNvSpPr/>
            <p:nvPr/>
          </p:nvSpPr>
          <p:spPr>
            <a:xfrm>
              <a:off x="4503493" y="321640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8" name="pl81">
              <a:extLst>
                <a:ext uri="{FF2B5EF4-FFF2-40B4-BE49-F238E27FC236}">
                  <a16:creationId xmlns:a16="http://schemas.microsoft.com/office/drawing/2014/main" id="{472851D9-651B-19D4-38F4-AB12B7A846E9}"/>
                </a:ext>
              </a:extLst>
            </p:cNvPr>
            <p:cNvSpPr/>
            <p:nvPr/>
          </p:nvSpPr>
          <p:spPr>
            <a:xfrm>
              <a:off x="4503493" y="317199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9" name="pl82">
              <a:extLst>
                <a:ext uri="{FF2B5EF4-FFF2-40B4-BE49-F238E27FC236}">
                  <a16:creationId xmlns:a16="http://schemas.microsoft.com/office/drawing/2014/main" id="{E0CAA644-31BA-CD91-8BD8-5D31450DE165}"/>
                </a:ext>
              </a:extLst>
            </p:cNvPr>
            <p:cNvSpPr/>
            <p:nvPr/>
          </p:nvSpPr>
          <p:spPr>
            <a:xfrm>
              <a:off x="4298727" y="3127583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0" name="pl83">
              <a:extLst>
                <a:ext uri="{FF2B5EF4-FFF2-40B4-BE49-F238E27FC236}">
                  <a16:creationId xmlns:a16="http://schemas.microsoft.com/office/drawing/2014/main" id="{B8C7A752-7492-A35F-9C88-7EC27B6D4B36}"/>
                </a:ext>
              </a:extLst>
            </p:cNvPr>
            <p:cNvSpPr/>
            <p:nvPr/>
          </p:nvSpPr>
          <p:spPr>
            <a:xfrm>
              <a:off x="4503493" y="3083172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1" name="pl84">
              <a:extLst>
                <a:ext uri="{FF2B5EF4-FFF2-40B4-BE49-F238E27FC236}">
                  <a16:creationId xmlns:a16="http://schemas.microsoft.com/office/drawing/2014/main" id="{BD8A1DB7-6836-1E30-7FFB-292D7AA731E7}"/>
                </a:ext>
              </a:extLst>
            </p:cNvPr>
            <p:cNvSpPr/>
            <p:nvPr/>
          </p:nvSpPr>
          <p:spPr>
            <a:xfrm>
              <a:off x="4503493" y="3038761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2" name="pl85">
              <a:extLst>
                <a:ext uri="{FF2B5EF4-FFF2-40B4-BE49-F238E27FC236}">
                  <a16:creationId xmlns:a16="http://schemas.microsoft.com/office/drawing/2014/main" id="{1F569B70-630D-450B-94D9-F85CFB53ABFC}"/>
                </a:ext>
              </a:extLst>
            </p:cNvPr>
            <p:cNvSpPr/>
            <p:nvPr/>
          </p:nvSpPr>
          <p:spPr>
            <a:xfrm>
              <a:off x="4298727" y="2994350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3" name="pl86">
              <a:extLst>
                <a:ext uri="{FF2B5EF4-FFF2-40B4-BE49-F238E27FC236}">
                  <a16:creationId xmlns:a16="http://schemas.microsoft.com/office/drawing/2014/main" id="{46B1004C-EC7A-D900-F91C-326B19E70A0D}"/>
                </a:ext>
              </a:extLst>
            </p:cNvPr>
            <p:cNvSpPr/>
            <p:nvPr/>
          </p:nvSpPr>
          <p:spPr>
            <a:xfrm>
              <a:off x="4298727" y="2949939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4" name="pl87">
              <a:extLst>
                <a:ext uri="{FF2B5EF4-FFF2-40B4-BE49-F238E27FC236}">
                  <a16:creationId xmlns:a16="http://schemas.microsoft.com/office/drawing/2014/main" id="{F59A1E77-A3B9-1C71-D544-0259A25288B7}"/>
                </a:ext>
              </a:extLst>
            </p:cNvPr>
            <p:cNvSpPr/>
            <p:nvPr/>
          </p:nvSpPr>
          <p:spPr>
            <a:xfrm>
              <a:off x="4298727" y="2905529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5" name="pl88">
              <a:extLst>
                <a:ext uri="{FF2B5EF4-FFF2-40B4-BE49-F238E27FC236}">
                  <a16:creationId xmlns:a16="http://schemas.microsoft.com/office/drawing/2014/main" id="{4A6CB86C-180F-9016-5275-23B51F99B8F5}"/>
                </a:ext>
              </a:extLst>
            </p:cNvPr>
            <p:cNvSpPr/>
            <p:nvPr/>
          </p:nvSpPr>
          <p:spPr>
            <a:xfrm>
              <a:off x="4298727" y="2861118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6" name="pl89">
              <a:extLst>
                <a:ext uri="{FF2B5EF4-FFF2-40B4-BE49-F238E27FC236}">
                  <a16:creationId xmlns:a16="http://schemas.microsoft.com/office/drawing/2014/main" id="{2FE4AFAA-F99D-A192-C03F-358127240BBB}"/>
                </a:ext>
              </a:extLst>
            </p:cNvPr>
            <p:cNvSpPr/>
            <p:nvPr/>
          </p:nvSpPr>
          <p:spPr>
            <a:xfrm>
              <a:off x="4503493" y="281670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7" name="pl90">
              <a:extLst>
                <a:ext uri="{FF2B5EF4-FFF2-40B4-BE49-F238E27FC236}">
                  <a16:creationId xmlns:a16="http://schemas.microsoft.com/office/drawing/2014/main" id="{FCBDDBC3-4A59-171A-3C85-408629446CA5}"/>
                </a:ext>
              </a:extLst>
            </p:cNvPr>
            <p:cNvSpPr/>
            <p:nvPr/>
          </p:nvSpPr>
          <p:spPr>
            <a:xfrm>
              <a:off x="4503493" y="2772296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8" name="pl91">
              <a:extLst>
                <a:ext uri="{FF2B5EF4-FFF2-40B4-BE49-F238E27FC236}">
                  <a16:creationId xmlns:a16="http://schemas.microsoft.com/office/drawing/2014/main" id="{FE2AFBEE-538A-E653-8E0A-AB6F14C26478}"/>
                </a:ext>
              </a:extLst>
            </p:cNvPr>
            <p:cNvSpPr/>
            <p:nvPr/>
          </p:nvSpPr>
          <p:spPr>
            <a:xfrm>
              <a:off x="4503493" y="272788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9" name="pl92">
              <a:extLst>
                <a:ext uri="{FF2B5EF4-FFF2-40B4-BE49-F238E27FC236}">
                  <a16:creationId xmlns:a16="http://schemas.microsoft.com/office/drawing/2014/main" id="{E2383BDF-5DD0-F75E-50DB-DC15C5DE973F}"/>
                </a:ext>
              </a:extLst>
            </p:cNvPr>
            <p:cNvSpPr/>
            <p:nvPr/>
          </p:nvSpPr>
          <p:spPr>
            <a:xfrm>
              <a:off x="4503493" y="268347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0" name="pl93">
              <a:extLst>
                <a:ext uri="{FF2B5EF4-FFF2-40B4-BE49-F238E27FC236}">
                  <a16:creationId xmlns:a16="http://schemas.microsoft.com/office/drawing/2014/main" id="{E9F4EBC6-A744-BD45-896F-D49A3FD65600}"/>
                </a:ext>
              </a:extLst>
            </p:cNvPr>
            <p:cNvSpPr/>
            <p:nvPr/>
          </p:nvSpPr>
          <p:spPr>
            <a:xfrm>
              <a:off x="4503493" y="2639063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1" name="pl94">
              <a:extLst>
                <a:ext uri="{FF2B5EF4-FFF2-40B4-BE49-F238E27FC236}">
                  <a16:creationId xmlns:a16="http://schemas.microsoft.com/office/drawing/2014/main" id="{D1CB3DE1-257B-419C-8FC7-6CBFAA1467E1}"/>
                </a:ext>
              </a:extLst>
            </p:cNvPr>
            <p:cNvSpPr/>
            <p:nvPr/>
          </p:nvSpPr>
          <p:spPr>
            <a:xfrm>
              <a:off x="4503493" y="2594652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2" name="pl95">
              <a:extLst>
                <a:ext uri="{FF2B5EF4-FFF2-40B4-BE49-F238E27FC236}">
                  <a16:creationId xmlns:a16="http://schemas.microsoft.com/office/drawing/2014/main" id="{AD44AFC1-B959-239D-FB74-D83CCE1DB620}"/>
                </a:ext>
              </a:extLst>
            </p:cNvPr>
            <p:cNvSpPr/>
            <p:nvPr/>
          </p:nvSpPr>
          <p:spPr>
            <a:xfrm>
              <a:off x="4503493" y="2550241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3" name="pl96">
              <a:extLst>
                <a:ext uri="{FF2B5EF4-FFF2-40B4-BE49-F238E27FC236}">
                  <a16:creationId xmlns:a16="http://schemas.microsoft.com/office/drawing/2014/main" id="{164E36C5-DF9D-72FB-279D-B4837084B718}"/>
                </a:ext>
              </a:extLst>
            </p:cNvPr>
            <p:cNvSpPr/>
            <p:nvPr/>
          </p:nvSpPr>
          <p:spPr>
            <a:xfrm>
              <a:off x="4503493" y="2505831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4" name="pl97">
              <a:extLst>
                <a:ext uri="{FF2B5EF4-FFF2-40B4-BE49-F238E27FC236}">
                  <a16:creationId xmlns:a16="http://schemas.microsoft.com/office/drawing/2014/main" id="{ED8C862B-E9A9-5368-5683-ED8238536734}"/>
                </a:ext>
              </a:extLst>
            </p:cNvPr>
            <p:cNvSpPr/>
            <p:nvPr/>
          </p:nvSpPr>
          <p:spPr>
            <a:xfrm>
              <a:off x="4503493" y="2461420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5" name="pl98">
              <a:extLst>
                <a:ext uri="{FF2B5EF4-FFF2-40B4-BE49-F238E27FC236}">
                  <a16:creationId xmlns:a16="http://schemas.microsoft.com/office/drawing/2014/main" id="{418F0AEA-C0A4-10A2-7504-75C1D9AF5F64}"/>
                </a:ext>
              </a:extLst>
            </p:cNvPr>
            <p:cNvSpPr/>
            <p:nvPr/>
          </p:nvSpPr>
          <p:spPr>
            <a:xfrm>
              <a:off x="4503493" y="241700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6" name="pl99">
              <a:extLst>
                <a:ext uri="{FF2B5EF4-FFF2-40B4-BE49-F238E27FC236}">
                  <a16:creationId xmlns:a16="http://schemas.microsoft.com/office/drawing/2014/main" id="{9E451FCB-2977-55CE-E9F3-074DA4AF53C5}"/>
                </a:ext>
              </a:extLst>
            </p:cNvPr>
            <p:cNvSpPr/>
            <p:nvPr/>
          </p:nvSpPr>
          <p:spPr>
            <a:xfrm>
              <a:off x="4503493" y="237259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7" name="pl100">
              <a:extLst>
                <a:ext uri="{FF2B5EF4-FFF2-40B4-BE49-F238E27FC236}">
                  <a16:creationId xmlns:a16="http://schemas.microsoft.com/office/drawing/2014/main" id="{D1BA8685-0DD2-9319-6D30-EEFCF5D2BBEE}"/>
                </a:ext>
              </a:extLst>
            </p:cNvPr>
            <p:cNvSpPr/>
            <p:nvPr/>
          </p:nvSpPr>
          <p:spPr>
            <a:xfrm>
              <a:off x="4503493" y="232818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8" name="pl101">
              <a:extLst>
                <a:ext uri="{FF2B5EF4-FFF2-40B4-BE49-F238E27FC236}">
                  <a16:creationId xmlns:a16="http://schemas.microsoft.com/office/drawing/2014/main" id="{531F4A97-25BC-5E69-C3F9-398F5D80DCE8}"/>
                </a:ext>
              </a:extLst>
            </p:cNvPr>
            <p:cNvSpPr/>
            <p:nvPr/>
          </p:nvSpPr>
          <p:spPr>
            <a:xfrm>
              <a:off x="4503493" y="2283776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9" name="pl102">
              <a:extLst>
                <a:ext uri="{FF2B5EF4-FFF2-40B4-BE49-F238E27FC236}">
                  <a16:creationId xmlns:a16="http://schemas.microsoft.com/office/drawing/2014/main" id="{50163692-49E9-D8EB-F827-C99B2DCD2235}"/>
                </a:ext>
              </a:extLst>
            </p:cNvPr>
            <p:cNvSpPr/>
            <p:nvPr/>
          </p:nvSpPr>
          <p:spPr>
            <a:xfrm>
              <a:off x="4503493" y="223936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0" name="pl103">
              <a:extLst>
                <a:ext uri="{FF2B5EF4-FFF2-40B4-BE49-F238E27FC236}">
                  <a16:creationId xmlns:a16="http://schemas.microsoft.com/office/drawing/2014/main" id="{57014B04-3CFE-78CD-CFAB-345DC3482B23}"/>
                </a:ext>
              </a:extLst>
            </p:cNvPr>
            <p:cNvSpPr/>
            <p:nvPr/>
          </p:nvSpPr>
          <p:spPr>
            <a:xfrm>
              <a:off x="4298727" y="2194954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1" name="pl104">
              <a:extLst>
                <a:ext uri="{FF2B5EF4-FFF2-40B4-BE49-F238E27FC236}">
                  <a16:creationId xmlns:a16="http://schemas.microsoft.com/office/drawing/2014/main" id="{3F337F9F-0E2E-31EC-0494-75797CD117AD}"/>
                </a:ext>
              </a:extLst>
            </p:cNvPr>
            <p:cNvSpPr/>
            <p:nvPr/>
          </p:nvSpPr>
          <p:spPr>
            <a:xfrm>
              <a:off x="4298727" y="2150543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2" name="pl105">
              <a:extLst>
                <a:ext uri="{FF2B5EF4-FFF2-40B4-BE49-F238E27FC236}">
                  <a16:creationId xmlns:a16="http://schemas.microsoft.com/office/drawing/2014/main" id="{FD328674-5F7E-56E3-AD33-937EA1BF5126}"/>
                </a:ext>
              </a:extLst>
            </p:cNvPr>
            <p:cNvSpPr/>
            <p:nvPr/>
          </p:nvSpPr>
          <p:spPr>
            <a:xfrm>
              <a:off x="4298727" y="2106133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3" name="pl106">
              <a:extLst>
                <a:ext uri="{FF2B5EF4-FFF2-40B4-BE49-F238E27FC236}">
                  <a16:creationId xmlns:a16="http://schemas.microsoft.com/office/drawing/2014/main" id="{0A17C38C-8EB6-7C3C-04AF-D23E9F0FCD36}"/>
                </a:ext>
              </a:extLst>
            </p:cNvPr>
            <p:cNvSpPr/>
            <p:nvPr/>
          </p:nvSpPr>
          <p:spPr>
            <a:xfrm>
              <a:off x="4298727" y="2061722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4" name="pl107">
              <a:extLst>
                <a:ext uri="{FF2B5EF4-FFF2-40B4-BE49-F238E27FC236}">
                  <a16:creationId xmlns:a16="http://schemas.microsoft.com/office/drawing/2014/main" id="{D9FD0921-B86C-53E2-1CD1-DBCCACF00A66}"/>
                </a:ext>
              </a:extLst>
            </p:cNvPr>
            <p:cNvSpPr/>
            <p:nvPr/>
          </p:nvSpPr>
          <p:spPr>
            <a:xfrm>
              <a:off x="4298727" y="2017311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5" name="pl108">
              <a:extLst>
                <a:ext uri="{FF2B5EF4-FFF2-40B4-BE49-F238E27FC236}">
                  <a16:creationId xmlns:a16="http://schemas.microsoft.com/office/drawing/2014/main" id="{F6BBCD9B-6DA7-4E89-BC3B-E78BC532A337}"/>
                </a:ext>
              </a:extLst>
            </p:cNvPr>
            <p:cNvSpPr/>
            <p:nvPr/>
          </p:nvSpPr>
          <p:spPr>
            <a:xfrm>
              <a:off x="4298727" y="1972900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6" name="pl109">
              <a:extLst>
                <a:ext uri="{FF2B5EF4-FFF2-40B4-BE49-F238E27FC236}">
                  <a16:creationId xmlns:a16="http://schemas.microsoft.com/office/drawing/2014/main" id="{33F4D48A-77E3-14F1-CF42-9E03553DCC02}"/>
                </a:ext>
              </a:extLst>
            </p:cNvPr>
            <p:cNvSpPr/>
            <p:nvPr/>
          </p:nvSpPr>
          <p:spPr>
            <a:xfrm>
              <a:off x="4298727" y="1928489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7" name="pl110">
              <a:extLst>
                <a:ext uri="{FF2B5EF4-FFF2-40B4-BE49-F238E27FC236}">
                  <a16:creationId xmlns:a16="http://schemas.microsoft.com/office/drawing/2014/main" id="{7D04E1B8-4FA1-8C09-9999-76533FFD2C57}"/>
                </a:ext>
              </a:extLst>
            </p:cNvPr>
            <p:cNvSpPr/>
            <p:nvPr/>
          </p:nvSpPr>
          <p:spPr>
            <a:xfrm>
              <a:off x="4298727" y="1884078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8" name="pl111">
              <a:extLst>
                <a:ext uri="{FF2B5EF4-FFF2-40B4-BE49-F238E27FC236}">
                  <a16:creationId xmlns:a16="http://schemas.microsoft.com/office/drawing/2014/main" id="{713877A5-C285-7ABC-2EB9-778EFE88CB92}"/>
                </a:ext>
              </a:extLst>
            </p:cNvPr>
            <p:cNvSpPr/>
            <p:nvPr/>
          </p:nvSpPr>
          <p:spPr>
            <a:xfrm>
              <a:off x="4298727" y="1839667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9" name="pl112">
              <a:extLst>
                <a:ext uri="{FF2B5EF4-FFF2-40B4-BE49-F238E27FC236}">
                  <a16:creationId xmlns:a16="http://schemas.microsoft.com/office/drawing/2014/main" id="{EBE1179F-B0D0-F2A9-8F28-93BC62A486AA}"/>
                </a:ext>
              </a:extLst>
            </p:cNvPr>
            <p:cNvSpPr/>
            <p:nvPr/>
          </p:nvSpPr>
          <p:spPr>
            <a:xfrm>
              <a:off x="4298727" y="1795256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0" name="pl113">
              <a:extLst>
                <a:ext uri="{FF2B5EF4-FFF2-40B4-BE49-F238E27FC236}">
                  <a16:creationId xmlns:a16="http://schemas.microsoft.com/office/drawing/2014/main" id="{704E2FB4-00D9-3AF2-BB0A-51B915829708}"/>
                </a:ext>
              </a:extLst>
            </p:cNvPr>
            <p:cNvSpPr/>
            <p:nvPr/>
          </p:nvSpPr>
          <p:spPr>
            <a:xfrm>
              <a:off x="4298727" y="1750845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1" name="pl114">
              <a:extLst>
                <a:ext uri="{FF2B5EF4-FFF2-40B4-BE49-F238E27FC236}">
                  <a16:creationId xmlns:a16="http://schemas.microsoft.com/office/drawing/2014/main" id="{38F7C92A-C0E8-7F83-553D-8F42164CBBB9}"/>
                </a:ext>
              </a:extLst>
            </p:cNvPr>
            <p:cNvSpPr/>
            <p:nvPr/>
          </p:nvSpPr>
          <p:spPr>
            <a:xfrm>
              <a:off x="4298727" y="1706435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2" name="pl115">
              <a:extLst>
                <a:ext uri="{FF2B5EF4-FFF2-40B4-BE49-F238E27FC236}">
                  <a16:creationId xmlns:a16="http://schemas.microsoft.com/office/drawing/2014/main" id="{143A8845-CB38-7CC6-9622-230D4C1B072B}"/>
                </a:ext>
              </a:extLst>
            </p:cNvPr>
            <p:cNvSpPr/>
            <p:nvPr/>
          </p:nvSpPr>
          <p:spPr>
            <a:xfrm>
              <a:off x="4298727" y="1662024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3" name="pl116">
              <a:extLst>
                <a:ext uri="{FF2B5EF4-FFF2-40B4-BE49-F238E27FC236}">
                  <a16:creationId xmlns:a16="http://schemas.microsoft.com/office/drawing/2014/main" id="{2F980D08-19FC-0D9D-6743-98195ECCC01C}"/>
                </a:ext>
              </a:extLst>
            </p:cNvPr>
            <p:cNvSpPr/>
            <p:nvPr/>
          </p:nvSpPr>
          <p:spPr>
            <a:xfrm>
              <a:off x="4503493" y="1617613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4" name="pl117">
              <a:extLst>
                <a:ext uri="{FF2B5EF4-FFF2-40B4-BE49-F238E27FC236}">
                  <a16:creationId xmlns:a16="http://schemas.microsoft.com/office/drawing/2014/main" id="{31A8D433-EC1B-3B0B-5FEE-0E382EF1EA95}"/>
                </a:ext>
              </a:extLst>
            </p:cNvPr>
            <p:cNvSpPr/>
            <p:nvPr/>
          </p:nvSpPr>
          <p:spPr>
            <a:xfrm>
              <a:off x="4503493" y="1573202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5" name="pl118">
              <a:extLst>
                <a:ext uri="{FF2B5EF4-FFF2-40B4-BE49-F238E27FC236}">
                  <a16:creationId xmlns:a16="http://schemas.microsoft.com/office/drawing/2014/main" id="{6CD4E9DD-9783-3400-4A07-AFDC7955FD8E}"/>
                </a:ext>
              </a:extLst>
            </p:cNvPr>
            <p:cNvSpPr/>
            <p:nvPr/>
          </p:nvSpPr>
          <p:spPr>
            <a:xfrm>
              <a:off x="4503493" y="1528791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6" name="pl119">
              <a:extLst>
                <a:ext uri="{FF2B5EF4-FFF2-40B4-BE49-F238E27FC236}">
                  <a16:creationId xmlns:a16="http://schemas.microsoft.com/office/drawing/2014/main" id="{D1151F74-C408-9DAB-CC7E-9A5B9B2FDE44}"/>
                </a:ext>
              </a:extLst>
            </p:cNvPr>
            <p:cNvSpPr/>
            <p:nvPr/>
          </p:nvSpPr>
          <p:spPr>
            <a:xfrm>
              <a:off x="4503493" y="1484380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7" name="pl120">
              <a:extLst>
                <a:ext uri="{FF2B5EF4-FFF2-40B4-BE49-F238E27FC236}">
                  <a16:creationId xmlns:a16="http://schemas.microsoft.com/office/drawing/2014/main" id="{1D38F567-3351-906F-6851-9A3517C269E5}"/>
                </a:ext>
              </a:extLst>
            </p:cNvPr>
            <p:cNvSpPr/>
            <p:nvPr/>
          </p:nvSpPr>
          <p:spPr>
            <a:xfrm>
              <a:off x="4503493" y="143996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8" name="pl121">
              <a:extLst>
                <a:ext uri="{FF2B5EF4-FFF2-40B4-BE49-F238E27FC236}">
                  <a16:creationId xmlns:a16="http://schemas.microsoft.com/office/drawing/2014/main" id="{DC7EF104-A14E-EBFC-628F-C3C9B8E9E94D}"/>
                </a:ext>
              </a:extLst>
            </p:cNvPr>
            <p:cNvSpPr/>
            <p:nvPr/>
          </p:nvSpPr>
          <p:spPr>
            <a:xfrm>
              <a:off x="4503493" y="139555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9" name="pl122">
              <a:extLst>
                <a:ext uri="{FF2B5EF4-FFF2-40B4-BE49-F238E27FC236}">
                  <a16:creationId xmlns:a16="http://schemas.microsoft.com/office/drawing/2014/main" id="{DB6146B2-E736-846B-C6F9-1998040F4EA3}"/>
                </a:ext>
              </a:extLst>
            </p:cNvPr>
            <p:cNvSpPr/>
            <p:nvPr/>
          </p:nvSpPr>
          <p:spPr>
            <a:xfrm>
              <a:off x="4503493" y="135114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0" name="pl123">
              <a:extLst>
                <a:ext uri="{FF2B5EF4-FFF2-40B4-BE49-F238E27FC236}">
                  <a16:creationId xmlns:a16="http://schemas.microsoft.com/office/drawing/2014/main" id="{78B7A418-8C6C-0848-63BA-A029CE98535E}"/>
                </a:ext>
              </a:extLst>
            </p:cNvPr>
            <p:cNvSpPr/>
            <p:nvPr/>
          </p:nvSpPr>
          <p:spPr>
            <a:xfrm>
              <a:off x="4503493" y="130673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1" name="pl124">
              <a:extLst>
                <a:ext uri="{FF2B5EF4-FFF2-40B4-BE49-F238E27FC236}">
                  <a16:creationId xmlns:a16="http://schemas.microsoft.com/office/drawing/2014/main" id="{AF8A15C7-6012-851F-9F6A-2E396671AEA3}"/>
                </a:ext>
              </a:extLst>
            </p:cNvPr>
            <p:cNvSpPr/>
            <p:nvPr/>
          </p:nvSpPr>
          <p:spPr>
            <a:xfrm>
              <a:off x="3889195" y="1262326"/>
              <a:ext cx="819063" cy="0"/>
            </a:xfrm>
            <a:custGeom>
              <a:avLst/>
              <a:gdLst/>
              <a:ahLst/>
              <a:cxnLst/>
              <a:rect l="0" t="0" r="0" b="0"/>
              <a:pathLst>
                <a:path w="819063">
                  <a:moveTo>
                    <a:pt x="0" y="0"/>
                  </a:moveTo>
                  <a:lnTo>
                    <a:pt x="819063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2" name="pl125">
              <a:extLst>
                <a:ext uri="{FF2B5EF4-FFF2-40B4-BE49-F238E27FC236}">
                  <a16:creationId xmlns:a16="http://schemas.microsoft.com/office/drawing/2014/main" id="{F06C53E5-6E28-EE4C-CE02-A057CE70F3BF}"/>
                </a:ext>
              </a:extLst>
            </p:cNvPr>
            <p:cNvSpPr/>
            <p:nvPr/>
          </p:nvSpPr>
          <p:spPr>
            <a:xfrm>
              <a:off x="4093961" y="1217915"/>
              <a:ext cx="614297" cy="0"/>
            </a:xfrm>
            <a:custGeom>
              <a:avLst/>
              <a:gdLst/>
              <a:ahLst/>
              <a:cxnLst/>
              <a:rect l="0" t="0" r="0" b="0"/>
              <a:pathLst>
                <a:path w="614297">
                  <a:moveTo>
                    <a:pt x="0" y="0"/>
                  </a:moveTo>
                  <a:lnTo>
                    <a:pt x="614297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3" name="pl126">
              <a:extLst>
                <a:ext uri="{FF2B5EF4-FFF2-40B4-BE49-F238E27FC236}">
                  <a16:creationId xmlns:a16="http://schemas.microsoft.com/office/drawing/2014/main" id="{4E1B719D-9D7D-1844-FE0C-1E8551D5449A}"/>
                </a:ext>
              </a:extLst>
            </p:cNvPr>
            <p:cNvSpPr/>
            <p:nvPr/>
          </p:nvSpPr>
          <p:spPr>
            <a:xfrm>
              <a:off x="4093961" y="1173504"/>
              <a:ext cx="614297" cy="0"/>
            </a:xfrm>
            <a:custGeom>
              <a:avLst/>
              <a:gdLst/>
              <a:ahLst/>
              <a:cxnLst/>
              <a:rect l="0" t="0" r="0" b="0"/>
              <a:pathLst>
                <a:path w="614297">
                  <a:moveTo>
                    <a:pt x="0" y="0"/>
                  </a:moveTo>
                  <a:lnTo>
                    <a:pt x="614297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" name="pl127">
              <a:extLst>
                <a:ext uri="{FF2B5EF4-FFF2-40B4-BE49-F238E27FC236}">
                  <a16:creationId xmlns:a16="http://schemas.microsoft.com/office/drawing/2014/main" id="{C1F80C2E-DC74-9679-DC98-AF05F9DBC377}"/>
                </a:ext>
              </a:extLst>
            </p:cNvPr>
            <p:cNvSpPr/>
            <p:nvPr/>
          </p:nvSpPr>
          <p:spPr>
            <a:xfrm>
              <a:off x="4093961" y="1129093"/>
              <a:ext cx="614297" cy="0"/>
            </a:xfrm>
            <a:custGeom>
              <a:avLst/>
              <a:gdLst/>
              <a:ahLst/>
              <a:cxnLst/>
              <a:rect l="0" t="0" r="0" b="0"/>
              <a:pathLst>
                <a:path w="614297">
                  <a:moveTo>
                    <a:pt x="0" y="0"/>
                  </a:moveTo>
                  <a:lnTo>
                    <a:pt x="614297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" name="pl128">
              <a:extLst>
                <a:ext uri="{FF2B5EF4-FFF2-40B4-BE49-F238E27FC236}">
                  <a16:creationId xmlns:a16="http://schemas.microsoft.com/office/drawing/2014/main" id="{EBD8B128-9287-7F24-0101-F732A176AF92}"/>
                </a:ext>
              </a:extLst>
            </p:cNvPr>
            <p:cNvSpPr/>
            <p:nvPr/>
          </p:nvSpPr>
          <p:spPr>
            <a:xfrm>
              <a:off x="4093961" y="1084682"/>
              <a:ext cx="614297" cy="0"/>
            </a:xfrm>
            <a:custGeom>
              <a:avLst/>
              <a:gdLst/>
              <a:ahLst/>
              <a:cxnLst/>
              <a:rect l="0" t="0" r="0" b="0"/>
              <a:pathLst>
                <a:path w="614297">
                  <a:moveTo>
                    <a:pt x="0" y="0"/>
                  </a:moveTo>
                  <a:lnTo>
                    <a:pt x="614297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" name="pl129">
              <a:extLst>
                <a:ext uri="{FF2B5EF4-FFF2-40B4-BE49-F238E27FC236}">
                  <a16:creationId xmlns:a16="http://schemas.microsoft.com/office/drawing/2014/main" id="{D4ABBAF1-946F-FFE2-8C17-2B3C93FD9450}"/>
                </a:ext>
              </a:extLst>
            </p:cNvPr>
            <p:cNvSpPr/>
            <p:nvPr/>
          </p:nvSpPr>
          <p:spPr>
            <a:xfrm>
              <a:off x="4093961" y="1040271"/>
              <a:ext cx="614297" cy="0"/>
            </a:xfrm>
            <a:custGeom>
              <a:avLst/>
              <a:gdLst/>
              <a:ahLst/>
              <a:cxnLst/>
              <a:rect l="0" t="0" r="0" b="0"/>
              <a:pathLst>
                <a:path w="614297">
                  <a:moveTo>
                    <a:pt x="0" y="0"/>
                  </a:moveTo>
                  <a:lnTo>
                    <a:pt x="614297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" name="pl130">
              <a:extLst>
                <a:ext uri="{FF2B5EF4-FFF2-40B4-BE49-F238E27FC236}">
                  <a16:creationId xmlns:a16="http://schemas.microsoft.com/office/drawing/2014/main" id="{FC6DFC79-875F-D798-B802-EED79BBB628D}"/>
                </a:ext>
              </a:extLst>
            </p:cNvPr>
            <p:cNvSpPr/>
            <p:nvPr/>
          </p:nvSpPr>
          <p:spPr>
            <a:xfrm>
              <a:off x="4298727" y="995860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" name="pl131">
              <a:extLst>
                <a:ext uri="{FF2B5EF4-FFF2-40B4-BE49-F238E27FC236}">
                  <a16:creationId xmlns:a16="http://schemas.microsoft.com/office/drawing/2014/main" id="{4A52CBFA-14BE-4DBF-2114-46D1EA5568A2}"/>
                </a:ext>
              </a:extLst>
            </p:cNvPr>
            <p:cNvSpPr/>
            <p:nvPr/>
          </p:nvSpPr>
          <p:spPr>
            <a:xfrm>
              <a:off x="4503493" y="95144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" name="pl132">
              <a:extLst>
                <a:ext uri="{FF2B5EF4-FFF2-40B4-BE49-F238E27FC236}">
                  <a16:creationId xmlns:a16="http://schemas.microsoft.com/office/drawing/2014/main" id="{F559BA57-EC19-9F6B-2317-B3152DA472F4}"/>
                </a:ext>
              </a:extLst>
            </p:cNvPr>
            <p:cNvSpPr/>
            <p:nvPr/>
          </p:nvSpPr>
          <p:spPr>
            <a:xfrm>
              <a:off x="4503493" y="90703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" name="pl133">
              <a:extLst>
                <a:ext uri="{FF2B5EF4-FFF2-40B4-BE49-F238E27FC236}">
                  <a16:creationId xmlns:a16="http://schemas.microsoft.com/office/drawing/2014/main" id="{CB5ED607-C8D8-D21C-F4ED-1FA75182EDA6}"/>
                </a:ext>
              </a:extLst>
            </p:cNvPr>
            <p:cNvSpPr/>
            <p:nvPr/>
          </p:nvSpPr>
          <p:spPr>
            <a:xfrm>
              <a:off x="4298727" y="862628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" name="pl134">
              <a:extLst>
                <a:ext uri="{FF2B5EF4-FFF2-40B4-BE49-F238E27FC236}">
                  <a16:creationId xmlns:a16="http://schemas.microsoft.com/office/drawing/2014/main" id="{78D84688-D422-6787-7817-19CB1CDACDCA}"/>
                </a:ext>
              </a:extLst>
            </p:cNvPr>
            <p:cNvSpPr/>
            <p:nvPr/>
          </p:nvSpPr>
          <p:spPr>
            <a:xfrm>
              <a:off x="4503493" y="81821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" name="pl135">
              <a:extLst>
                <a:ext uri="{FF2B5EF4-FFF2-40B4-BE49-F238E27FC236}">
                  <a16:creationId xmlns:a16="http://schemas.microsoft.com/office/drawing/2014/main" id="{42D82802-0D51-1B67-2C5B-118BE22E5EDF}"/>
                </a:ext>
              </a:extLst>
            </p:cNvPr>
            <p:cNvSpPr/>
            <p:nvPr/>
          </p:nvSpPr>
          <p:spPr>
            <a:xfrm>
              <a:off x="4503493" y="773806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3" name="pl136">
              <a:extLst>
                <a:ext uri="{FF2B5EF4-FFF2-40B4-BE49-F238E27FC236}">
                  <a16:creationId xmlns:a16="http://schemas.microsoft.com/office/drawing/2014/main" id="{67BF10DA-BB46-71F4-7675-4E717340C518}"/>
                </a:ext>
              </a:extLst>
            </p:cNvPr>
            <p:cNvSpPr/>
            <p:nvPr/>
          </p:nvSpPr>
          <p:spPr>
            <a:xfrm>
              <a:off x="4503493" y="72939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4" name="pl137">
              <a:extLst>
                <a:ext uri="{FF2B5EF4-FFF2-40B4-BE49-F238E27FC236}">
                  <a16:creationId xmlns:a16="http://schemas.microsoft.com/office/drawing/2014/main" id="{520865CB-E38C-6F72-2BB8-210DE1D442C2}"/>
                </a:ext>
              </a:extLst>
            </p:cNvPr>
            <p:cNvSpPr/>
            <p:nvPr/>
          </p:nvSpPr>
          <p:spPr>
            <a:xfrm>
              <a:off x="2660600" y="519351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5" name="pl138">
              <a:extLst>
                <a:ext uri="{FF2B5EF4-FFF2-40B4-BE49-F238E27FC236}">
                  <a16:creationId xmlns:a16="http://schemas.microsoft.com/office/drawing/2014/main" id="{4C8E5C58-9D79-BCD4-CE11-85F6FD657D65}"/>
                </a:ext>
              </a:extLst>
            </p:cNvPr>
            <p:cNvSpPr/>
            <p:nvPr/>
          </p:nvSpPr>
          <p:spPr>
            <a:xfrm>
              <a:off x="2660600" y="6380681"/>
              <a:ext cx="1433361" cy="0"/>
            </a:xfrm>
            <a:custGeom>
              <a:avLst/>
              <a:gdLst/>
              <a:ahLst/>
              <a:cxnLst/>
              <a:rect l="0" t="0" r="0" b="0"/>
              <a:pathLst>
                <a:path w="1433361">
                  <a:moveTo>
                    <a:pt x="0" y="0"/>
                  </a:moveTo>
                  <a:lnTo>
                    <a:pt x="143336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6" name="pl139">
              <a:extLst>
                <a:ext uri="{FF2B5EF4-FFF2-40B4-BE49-F238E27FC236}">
                  <a16:creationId xmlns:a16="http://schemas.microsoft.com/office/drawing/2014/main" id="{D8087223-2609-64F1-ECB0-03A35B52475D}"/>
                </a:ext>
              </a:extLst>
            </p:cNvPr>
            <p:cNvSpPr/>
            <p:nvPr/>
          </p:nvSpPr>
          <p:spPr>
            <a:xfrm>
              <a:off x="4093961" y="6469502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7" name="pl140">
              <a:extLst>
                <a:ext uri="{FF2B5EF4-FFF2-40B4-BE49-F238E27FC236}">
                  <a16:creationId xmlns:a16="http://schemas.microsoft.com/office/drawing/2014/main" id="{AFB1EEE5-B064-1DB5-CD36-4CE8B89A6107}"/>
                </a:ext>
              </a:extLst>
            </p:cNvPr>
            <p:cNvSpPr/>
            <p:nvPr/>
          </p:nvSpPr>
          <p:spPr>
            <a:xfrm>
              <a:off x="4298727" y="643619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8" name="pl141">
              <a:extLst>
                <a:ext uri="{FF2B5EF4-FFF2-40B4-BE49-F238E27FC236}">
                  <a16:creationId xmlns:a16="http://schemas.microsoft.com/office/drawing/2014/main" id="{AC6D5CB4-3BE6-0000-8E72-1911278EB157}"/>
                </a:ext>
              </a:extLst>
            </p:cNvPr>
            <p:cNvSpPr/>
            <p:nvPr/>
          </p:nvSpPr>
          <p:spPr>
            <a:xfrm>
              <a:off x="4093961" y="6302961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9" name="pl142">
              <a:extLst>
                <a:ext uri="{FF2B5EF4-FFF2-40B4-BE49-F238E27FC236}">
                  <a16:creationId xmlns:a16="http://schemas.microsoft.com/office/drawing/2014/main" id="{84DA3C4B-BB02-C4A2-CD3A-4F2A9B80086B}"/>
                </a:ext>
              </a:extLst>
            </p:cNvPr>
            <p:cNvSpPr/>
            <p:nvPr/>
          </p:nvSpPr>
          <p:spPr>
            <a:xfrm>
              <a:off x="2660600" y="400633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0" name="pl143">
              <a:extLst>
                <a:ext uri="{FF2B5EF4-FFF2-40B4-BE49-F238E27FC236}">
                  <a16:creationId xmlns:a16="http://schemas.microsoft.com/office/drawing/2014/main" id="{06712F0E-9E88-609D-7024-12ABD9A71110}"/>
                </a:ext>
              </a:extLst>
            </p:cNvPr>
            <p:cNvSpPr/>
            <p:nvPr/>
          </p:nvSpPr>
          <p:spPr>
            <a:xfrm>
              <a:off x="2865366" y="6162327"/>
              <a:ext cx="1023829" cy="0"/>
            </a:xfrm>
            <a:custGeom>
              <a:avLst/>
              <a:gdLst/>
              <a:ahLst/>
              <a:cxnLst/>
              <a:rect l="0" t="0" r="0" b="0"/>
              <a:pathLst>
                <a:path w="1023829">
                  <a:moveTo>
                    <a:pt x="0" y="0"/>
                  </a:moveTo>
                  <a:lnTo>
                    <a:pt x="1023829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1" name="pl144">
              <a:extLst>
                <a:ext uri="{FF2B5EF4-FFF2-40B4-BE49-F238E27FC236}">
                  <a16:creationId xmlns:a16="http://schemas.microsoft.com/office/drawing/2014/main" id="{8FC954CA-30D7-5DE2-E1E5-FDFFAB4AA25D}"/>
                </a:ext>
              </a:extLst>
            </p:cNvPr>
            <p:cNvSpPr/>
            <p:nvPr/>
          </p:nvSpPr>
          <p:spPr>
            <a:xfrm>
              <a:off x="3889195" y="608830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2" name="pl145">
              <a:extLst>
                <a:ext uri="{FF2B5EF4-FFF2-40B4-BE49-F238E27FC236}">
                  <a16:creationId xmlns:a16="http://schemas.microsoft.com/office/drawing/2014/main" id="{6A43C3A4-0440-73D2-2508-71F132538C00}"/>
                </a:ext>
              </a:extLst>
            </p:cNvPr>
            <p:cNvSpPr/>
            <p:nvPr/>
          </p:nvSpPr>
          <p:spPr>
            <a:xfrm>
              <a:off x="4093961" y="6169729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3" name="pl146">
              <a:extLst>
                <a:ext uri="{FF2B5EF4-FFF2-40B4-BE49-F238E27FC236}">
                  <a16:creationId xmlns:a16="http://schemas.microsoft.com/office/drawing/2014/main" id="{4FD3F38B-B04E-D3F8-0E93-31A0ECE8029A}"/>
                </a:ext>
              </a:extLst>
            </p:cNvPr>
            <p:cNvSpPr/>
            <p:nvPr/>
          </p:nvSpPr>
          <p:spPr>
            <a:xfrm>
              <a:off x="4093961" y="600688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4" name="pl147">
              <a:extLst>
                <a:ext uri="{FF2B5EF4-FFF2-40B4-BE49-F238E27FC236}">
                  <a16:creationId xmlns:a16="http://schemas.microsoft.com/office/drawing/2014/main" id="{E14BD05E-5F77-3D90-0C01-ECFA0C30F997}"/>
                </a:ext>
              </a:extLst>
            </p:cNvPr>
            <p:cNvSpPr/>
            <p:nvPr/>
          </p:nvSpPr>
          <p:spPr>
            <a:xfrm>
              <a:off x="4298727" y="6036496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5" name="pl148">
              <a:extLst>
                <a:ext uri="{FF2B5EF4-FFF2-40B4-BE49-F238E27FC236}">
                  <a16:creationId xmlns:a16="http://schemas.microsoft.com/office/drawing/2014/main" id="{E8D954BD-2D9E-38C9-F1BE-4957D511AB12}"/>
                </a:ext>
              </a:extLst>
            </p:cNvPr>
            <p:cNvSpPr/>
            <p:nvPr/>
          </p:nvSpPr>
          <p:spPr>
            <a:xfrm>
              <a:off x="4298727" y="588105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6" name="pl149">
              <a:extLst>
                <a:ext uri="{FF2B5EF4-FFF2-40B4-BE49-F238E27FC236}">
                  <a16:creationId xmlns:a16="http://schemas.microsoft.com/office/drawing/2014/main" id="{1BB84C21-2F93-BD94-0F5F-59809DE6E34D}"/>
                </a:ext>
              </a:extLst>
            </p:cNvPr>
            <p:cNvSpPr/>
            <p:nvPr/>
          </p:nvSpPr>
          <p:spPr>
            <a:xfrm>
              <a:off x="2865366" y="1850350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7" name="pl150">
              <a:extLst>
                <a:ext uri="{FF2B5EF4-FFF2-40B4-BE49-F238E27FC236}">
                  <a16:creationId xmlns:a16="http://schemas.microsoft.com/office/drawing/2014/main" id="{5DA4827B-7A1E-1F0D-D8B8-85BABEF986AB}"/>
                </a:ext>
              </a:extLst>
            </p:cNvPr>
            <p:cNvSpPr/>
            <p:nvPr/>
          </p:nvSpPr>
          <p:spPr>
            <a:xfrm>
              <a:off x="3070132" y="268679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8" name="pl151">
              <a:extLst>
                <a:ext uri="{FF2B5EF4-FFF2-40B4-BE49-F238E27FC236}">
                  <a16:creationId xmlns:a16="http://schemas.microsoft.com/office/drawing/2014/main" id="{CE0986DF-B160-333C-F9A4-4C31B7FEE800}"/>
                </a:ext>
              </a:extLst>
            </p:cNvPr>
            <p:cNvSpPr/>
            <p:nvPr/>
          </p:nvSpPr>
          <p:spPr>
            <a:xfrm>
              <a:off x="3274898" y="3955832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9" name="pl152">
              <a:extLst>
                <a:ext uri="{FF2B5EF4-FFF2-40B4-BE49-F238E27FC236}">
                  <a16:creationId xmlns:a16="http://schemas.microsoft.com/office/drawing/2014/main" id="{EC3F9615-5C6C-D90C-78E4-4B59C7C8BD45}"/>
                </a:ext>
              </a:extLst>
            </p:cNvPr>
            <p:cNvSpPr/>
            <p:nvPr/>
          </p:nvSpPr>
          <p:spPr>
            <a:xfrm>
              <a:off x="3479664" y="530821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0" name="pl153">
              <a:extLst>
                <a:ext uri="{FF2B5EF4-FFF2-40B4-BE49-F238E27FC236}">
                  <a16:creationId xmlns:a16="http://schemas.microsoft.com/office/drawing/2014/main" id="{13B401D7-8584-C775-94C8-EF7B5BEC2F19}"/>
                </a:ext>
              </a:extLst>
            </p:cNvPr>
            <p:cNvSpPr/>
            <p:nvPr/>
          </p:nvSpPr>
          <p:spPr>
            <a:xfrm>
              <a:off x="3684430" y="5492463"/>
              <a:ext cx="614297" cy="0"/>
            </a:xfrm>
            <a:custGeom>
              <a:avLst/>
              <a:gdLst/>
              <a:ahLst/>
              <a:cxnLst/>
              <a:rect l="0" t="0" r="0" b="0"/>
              <a:pathLst>
                <a:path w="614297">
                  <a:moveTo>
                    <a:pt x="0" y="0"/>
                  </a:moveTo>
                  <a:lnTo>
                    <a:pt x="614297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1" name="pl154">
              <a:extLst>
                <a:ext uri="{FF2B5EF4-FFF2-40B4-BE49-F238E27FC236}">
                  <a16:creationId xmlns:a16="http://schemas.microsoft.com/office/drawing/2014/main" id="{0C0F8049-3BF9-A32A-105E-9BBA84B3ED0A}"/>
                </a:ext>
              </a:extLst>
            </p:cNvPr>
            <p:cNvSpPr/>
            <p:nvPr/>
          </p:nvSpPr>
          <p:spPr>
            <a:xfrm>
              <a:off x="4298727" y="563679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2" name="pl155">
              <a:extLst>
                <a:ext uri="{FF2B5EF4-FFF2-40B4-BE49-F238E27FC236}">
                  <a16:creationId xmlns:a16="http://schemas.microsoft.com/office/drawing/2014/main" id="{52514EA1-D035-F219-FD42-B181952B09DA}"/>
                </a:ext>
              </a:extLst>
            </p:cNvPr>
            <p:cNvSpPr/>
            <p:nvPr/>
          </p:nvSpPr>
          <p:spPr>
            <a:xfrm>
              <a:off x="4298727" y="534812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3" name="pl156">
              <a:extLst>
                <a:ext uri="{FF2B5EF4-FFF2-40B4-BE49-F238E27FC236}">
                  <a16:creationId xmlns:a16="http://schemas.microsoft.com/office/drawing/2014/main" id="{22DB9E77-5026-3930-38B4-4186672628AA}"/>
                </a:ext>
              </a:extLst>
            </p:cNvPr>
            <p:cNvSpPr/>
            <p:nvPr/>
          </p:nvSpPr>
          <p:spPr>
            <a:xfrm>
              <a:off x="3684430" y="468435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4" name="pl157">
              <a:extLst>
                <a:ext uri="{FF2B5EF4-FFF2-40B4-BE49-F238E27FC236}">
                  <a16:creationId xmlns:a16="http://schemas.microsoft.com/office/drawing/2014/main" id="{880D5925-6A44-1EE4-4E03-19F37E543AB9}"/>
                </a:ext>
              </a:extLst>
            </p:cNvPr>
            <p:cNvSpPr/>
            <p:nvPr/>
          </p:nvSpPr>
          <p:spPr>
            <a:xfrm>
              <a:off x="3889195" y="4242636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5" name="pl158">
              <a:extLst>
                <a:ext uri="{FF2B5EF4-FFF2-40B4-BE49-F238E27FC236}">
                  <a16:creationId xmlns:a16="http://schemas.microsoft.com/office/drawing/2014/main" id="{1B159CC5-619B-62C9-1E92-00C6FE343B6B}"/>
                </a:ext>
              </a:extLst>
            </p:cNvPr>
            <p:cNvSpPr/>
            <p:nvPr/>
          </p:nvSpPr>
          <p:spPr>
            <a:xfrm>
              <a:off x="4093961" y="5059457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6" name="pl159">
              <a:extLst>
                <a:ext uri="{FF2B5EF4-FFF2-40B4-BE49-F238E27FC236}">
                  <a16:creationId xmlns:a16="http://schemas.microsoft.com/office/drawing/2014/main" id="{2BF58AB0-DD44-4E79-6D78-639A9AE63979}"/>
                </a:ext>
              </a:extLst>
            </p:cNvPr>
            <p:cNvSpPr/>
            <p:nvPr/>
          </p:nvSpPr>
          <p:spPr>
            <a:xfrm>
              <a:off x="4093961" y="481519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7" name="pl160">
              <a:extLst>
                <a:ext uri="{FF2B5EF4-FFF2-40B4-BE49-F238E27FC236}">
                  <a16:creationId xmlns:a16="http://schemas.microsoft.com/office/drawing/2014/main" id="{83CD0107-35FC-AD96-96CB-6018485663BD}"/>
                </a:ext>
              </a:extLst>
            </p:cNvPr>
            <p:cNvSpPr/>
            <p:nvPr/>
          </p:nvSpPr>
          <p:spPr>
            <a:xfrm>
              <a:off x="4298727" y="441549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8" name="pl161">
              <a:extLst>
                <a:ext uri="{FF2B5EF4-FFF2-40B4-BE49-F238E27FC236}">
                  <a16:creationId xmlns:a16="http://schemas.microsoft.com/office/drawing/2014/main" id="{28BF9ADC-5A9E-9BE0-2DBD-8D2560FA213A}"/>
                </a:ext>
              </a:extLst>
            </p:cNvPr>
            <p:cNvSpPr/>
            <p:nvPr/>
          </p:nvSpPr>
          <p:spPr>
            <a:xfrm>
              <a:off x="4093961" y="381841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9" name="pl162">
              <a:extLst>
                <a:ext uri="{FF2B5EF4-FFF2-40B4-BE49-F238E27FC236}">
                  <a16:creationId xmlns:a16="http://schemas.microsoft.com/office/drawing/2014/main" id="{9D8FABA8-A8A8-9C51-A14E-8D3AB11837B6}"/>
                </a:ext>
              </a:extLst>
            </p:cNvPr>
            <p:cNvSpPr/>
            <p:nvPr/>
          </p:nvSpPr>
          <p:spPr>
            <a:xfrm>
              <a:off x="4298727" y="390477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0" name="pl163">
              <a:extLst>
                <a:ext uri="{FF2B5EF4-FFF2-40B4-BE49-F238E27FC236}">
                  <a16:creationId xmlns:a16="http://schemas.microsoft.com/office/drawing/2014/main" id="{9D91B84B-050E-DC85-3D7E-C4852E695719}"/>
                </a:ext>
              </a:extLst>
            </p:cNvPr>
            <p:cNvSpPr/>
            <p:nvPr/>
          </p:nvSpPr>
          <p:spPr>
            <a:xfrm>
              <a:off x="4298727" y="368271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1" name="pl164">
              <a:extLst>
                <a:ext uri="{FF2B5EF4-FFF2-40B4-BE49-F238E27FC236}">
                  <a16:creationId xmlns:a16="http://schemas.microsoft.com/office/drawing/2014/main" id="{3518705E-7627-1975-D402-215A6EFA4F97}"/>
                </a:ext>
              </a:extLst>
            </p:cNvPr>
            <p:cNvSpPr/>
            <p:nvPr/>
          </p:nvSpPr>
          <p:spPr>
            <a:xfrm>
              <a:off x="4093961" y="3277470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2" name="pl165">
              <a:extLst>
                <a:ext uri="{FF2B5EF4-FFF2-40B4-BE49-F238E27FC236}">
                  <a16:creationId xmlns:a16="http://schemas.microsoft.com/office/drawing/2014/main" id="{EB5FF857-BD0E-C3B5-6CFD-BF7561F71AF6}"/>
                </a:ext>
              </a:extLst>
            </p:cNvPr>
            <p:cNvSpPr/>
            <p:nvPr/>
          </p:nvSpPr>
          <p:spPr>
            <a:xfrm>
              <a:off x="4298727" y="346066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3" name="pl166">
              <a:extLst>
                <a:ext uri="{FF2B5EF4-FFF2-40B4-BE49-F238E27FC236}">
                  <a16:creationId xmlns:a16="http://schemas.microsoft.com/office/drawing/2014/main" id="{B5B5519C-E87A-7A8C-AAB8-C58209B66225}"/>
                </a:ext>
              </a:extLst>
            </p:cNvPr>
            <p:cNvSpPr/>
            <p:nvPr/>
          </p:nvSpPr>
          <p:spPr>
            <a:xfrm>
              <a:off x="4298727" y="3327432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4" name="pl167">
              <a:extLst>
                <a:ext uri="{FF2B5EF4-FFF2-40B4-BE49-F238E27FC236}">
                  <a16:creationId xmlns:a16="http://schemas.microsoft.com/office/drawing/2014/main" id="{E0B9781E-ED14-1305-8B5B-D78DCF3CBFC8}"/>
                </a:ext>
              </a:extLst>
            </p:cNvPr>
            <p:cNvSpPr/>
            <p:nvPr/>
          </p:nvSpPr>
          <p:spPr>
            <a:xfrm>
              <a:off x="4298727" y="319419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5" name="pl168">
              <a:extLst>
                <a:ext uri="{FF2B5EF4-FFF2-40B4-BE49-F238E27FC236}">
                  <a16:creationId xmlns:a16="http://schemas.microsoft.com/office/drawing/2014/main" id="{9485C5E7-9DBB-9C91-8ECE-BF8DDCB00D03}"/>
                </a:ext>
              </a:extLst>
            </p:cNvPr>
            <p:cNvSpPr/>
            <p:nvPr/>
          </p:nvSpPr>
          <p:spPr>
            <a:xfrm>
              <a:off x="3479664" y="2603449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6" name="pl169">
              <a:extLst>
                <a:ext uri="{FF2B5EF4-FFF2-40B4-BE49-F238E27FC236}">
                  <a16:creationId xmlns:a16="http://schemas.microsoft.com/office/drawing/2014/main" id="{7AD7C833-197A-59DE-EEAF-2E93A3B881B1}"/>
                </a:ext>
              </a:extLst>
            </p:cNvPr>
            <p:cNvSpPr/>
            <p:nvPr/>
          </p:nvSpPr>
          <p:spPr>
            <a:xfrm>
              <a:off x="3889195" y="3060967"/>
              <a:ext cx="614297" cy="0"/>
            </a:xfrm>
            <a:custGeom>
              <a:avLst/>
              <a:gdLst/>
              <a:ahLst/>
              <a:cxnLst/>
              <a:rect l="0" t="0" r="0" b="0"/>
              <a:pathLst>
                <a:path w="614297">
                  <a:moveTo>
                    <a:pt x="0" y="0"/>
                  </a:moveTo>
                  <a:lnTo>
                    <a:pt x="614297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7" name="pl170">
              <a:extLst>
                <a:ext uri="{FF2B5EF4-FFF2-40B4-BE49-F238E27FC236}">
                  <a16:creationId xmlns:a16="http://schemas.microsoft.com/office/drawing/2014/main" id="{23B271DA-E592-890E-398C-7B8CCAA85339}"/>
                </a:ext>
              </a:extLst>
            </p:cNvPr>
            <p:cNvSpPr/>
            <p:nvPr/>
          </p:nvSpPr>
          <p:spPr>
            <a:xfrm>
              <a:off x="3889195" y="2145932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8" name="pl171">
              <a:extLst>
                <a:ext uri="{FF2B5EF4-FFF2-40B4-BE49-F238E27FC236}">
                  <a16:creationId xmlns:a16="http://schemas.microsoft.com/office/drawing/2014/main" id="{C5382CC1-23FF-5188-8F40-C5F2621677D0}"/>
                </a:ext>
              </a:extLst>
            </p:cNvPr>
            <p:cNvSpPr/>
            <p:nvPr/>
          </p:nvSpPr>
          <p:spPr>
            <a:xfrm>
              <a:off x="4093961" y="285667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9" name="pl172">
              <a:extLst>
                <a:ext uri="{FF2B5EF4-FFF2-40B4-BE49-F238E27FC236}">
                  <a16:creationId xmlns:a16="http://schemas.microsoft.com/office/drawing/2014/main" id="{A6E427BF-8448-0088-B152-DA0DDA17AB29}"/>
                </a:ext>
              </a:extLst>
            </p:cNvPr>
            <p:cNvSpPr/>
            <p:nvPr/>
          </p:nvSpPr>
          <p:spPr>
            <a:xfrm>
              <a:off x="4298727" y="2572447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0" name="pl173">
              <a:extLst>
                <a:ext uri="{FF2B5EF4-FFF2-40B4-BE49-F238E27FC236}">
                  <a16:creationId xmlns:a16="http://schemas.microsoft.com/office/drawing/2014/main" id="{058DC5B4-DB55-B2D4-F20F-5779251DD530}"/>
                </a:ext>
              </a:extLst>
            </p:cNvPr>
            <p:cNvSpPr/>
            <p:nvPr/>
          </p:nvSpPr>
          <p:spPr>
            <a:xfrm>
              <a:off x="4093961" y="1974608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1" name="pl174">
              <a:extLst>
                <a:ext uri="{FF2B5EF4-FFF2-40B4-BE49-F238E27FC236}">
                  <a16:creationId xmlns:a16="http://schemas.microsoft.com/office/drawing/2014/main" id="{9FB3758C-5150-F99B-3FE1-8E804062BBDB}"/>
                </a:ext>
              </a:extLst>
            </p:cNvPr>
            <p:cNvSpPr/>
            <p:nvPr/>
          </p:nvSpPr>
          <p:spPr>
            <a:xfrm>
              <a:off x="4298727" y="2261571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2" name="pl175">
              <a:extLst>
                <a:ext uri="{FF2B5EF4-FFF2-40B4-BE49-F238E27FC236}">
                  <a16:creationId xmlns:a16="http://schemas.microsoft.com/office/drawing/2014/main" id="{3CB75796-3373-0E9F-0A87-B200B8B92FF7}"/>
                </a:ext>
              </a:extLst>
            </p:cNvPr>
            <p:cNvSpPr/>
            <p:nvPr/>
          </p:nvSpPr>
          <p:spPr>
            <a:xfrm>
              <a:off x="4093961" y="1606510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3" name="pl176">
              <a:extLst>
                <a:ext uri="{FF2B5EF4-FFF2-40B4-BE49-F238E27FC236}">
                  <a16:creationId xmlns:a16="http://schemas.microsoft.com/office/drawing/2014/main" id="{A7639BBE-FF35-3758-F6D4-E084C535DDA8}"/>
                </a:ext>
              </a:extLst>
            </p:cNvPr>
            <p:cNvSpPr/>
            <p:nvPr/>
          </p:nvSpPr>
          <p:spPr>
            <a:xfrm>
              <a:off x="4298727" y="1550996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4" name="pl177">
              <a:extLst>
                <a:ext uri="{FF2B5EF4-FFF2-40B4-BE49-F238E27FC236}">
                  <a16:creationId xmlns:a16="http://schemas.microsoft.com/office/drawing/2014/main" id="{8B820033-4741-0CAF-C421-5769554740BF}"/>
                </a:ext>
              </a:extLst>
            </p:cNvPr>
            <p:cNvSpPr/>
            <p:nvPr/>
          </p:nvSpPr>
          <p:spPr>
            <a:xfrm>
              <a:off x="3274898" y="1417764"/>
              <a:ext cx="1228595" cy="0"/>
            </a:xfrm>
            <a:custGeom>
              <a:avLst/>
              <a:gdLst/>
              <a:ahLst/>
              <a:cxnLst/>
              <a:rect l="0" t="0" r="0" b="0"/>
              <a:pathLst>
                <a:path w="1228595">
                  <a:moveTo>
                    <a:pt x="0" y="0"/>
                  </a:moveTo>
                  <a:lnTo>
                    <a:pt x="122859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5" name="pl178">
              <a:extLst>
                <a:ext uri="{FF2B5EF4-FFF2-40B4-BE49-F238E27FC236}">
                  <a16:creationId xmlns:a16="http://schemas.microsoft.com/office/drawing/2014/main" id="{150AAA11-AFFB-8C1F-8BC9-ACAB73BFBE5B}"/>
                </a:ext>
              </a:extLst>
            </p:cNvPr>
            <p:cNvSpPr/>
            <p:nvPr/>
          </p:nvSpPr>
          <p:spPr>
            <a:xfrm>
              <a:off x="3070132" y="1013902"/>
              <a:ext cx="409531" cy="0"/>
            </a:xfrm>
            <a:custGeom>
              <a:avLst/>
              <a:gdLst/>
              <a:ahLst/>
              <a:cxnLst/>
              <a:rect l="0" t="0" r="0" b="0"/>
              <a:pathLst>
                <a:path w="409531">
                  <a:moveTo>
                    <a:pt x="0" y="0"/>
                  </a:moveTo>
                  <a:lnTo>
                    <a:pt x="409531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6" name="pl179">
              <a:extLst>
                <a:ext uri="{FF2B5EF4-FFF2-40B4-BE49-F238E27FC236}">
                  <a16:creationId xmlns:a16="http://schemas.microsoft.com/office/drawing/2014/main" id="{6152AF39-B0D2-A3E5-547A-C2E04A0C84D3}"/>
                </a:ext>
              </a:extLst>
            </p:cNvPr>
            <p:cNvSpPr/>
            <p:nvPr/>
          </p:nvSpPr>
          <p:spPr>
            <a:xfrm>
              <a:off x="3479664" y="1253999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7" name="pl180">
              <a:extLst>
                <a:ext uri="{FF2B5EF4-FFF2-40B4-BE49-F238E27FC236}">
                  <a16:creationId xmlns:a16="http://schemas.microsoft.com/office/drawing/2014/main" id="{49F902C8-B37F-75F3-9BB6-2D7E2E4856C8}"/>
                </a:ext>
              </a:extLst>
            </p:cNvPr>
            <p:cNvSpPr/>
            <p:nvPr/>
          </p:nvSpPr>
          <p:spPr>
            <a:xfrm>
              <a:off x="3684430" y="1328942"/>
              <a:ext cx="819063" cy="0"/>
            </a:xfrm>
            <a:custGeom>
              <a:avLst/>
              <a:gdLst/>
              <a:ahLst/>
              <a:cxnLst/>
              <a:rect l="0" t="0" r="0" b="0"/>
              <a:pathLst>
                <a:path w="819063">
                  <a:moveTo>
                    <a:pt x="0" y="0"/>
                  </a:moveTo>
                  <a:lnTo>
                    <a:pt x="819063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8" name="pl181">
              <a:extLst>
                <a:ext uri="{FF2B5EF4-FFF2-40B4-BE49-F238E27FC236}">
                  <a16:creationId xmlns:a16="http://schemas.microsoft.com/office/drawing/2014/main" id="{90808485-F8A5-B18B-1AAE-2D73E32BB5F5}"/>
                </a:ext>
              </a:extLst>
            </p:cNvPr>
            <p:cNvSpPr/>
            <p:nvPr/>
          </p:nvSpPr>
          <p:spPr>
            <a:xfrm>
              <a:off x="3684430" y="117905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9" name="pl182">
              <a:extLst>
                <a:ext uri="{FF2B5EF4-FFF2-40B4-BE49-F238E27FC236}">
                  <a16:creationId xmlns:a16="http://schemas.microsoft.com/office/drawing/2014/main" id="{A704C4C9-69CA-464D-3BCD-DC20D10EE550}"/>
                </a:ext>
              </a:extLst>
            </p:cNvPr>
            <p:cNvSpPr/>
            <p:nvPr/>
          </p:nvSpPr>
          <p:spPr>
            <a:xfrm>
              <a:off x="3889195" y="1095785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0" name="pl183">
              <a:extLst>
                <a:ext uri="{FF2B5EF4-FFF2-40B4-BE49-F238E27FC236}">
                  <a16:creationId xmlns:a16="http://schemas.microsoft.com/office/drawing/2014/main" id="{5CCF7AE0-22B9-1656-8180-A2A1CA708ECE}"/>
                </a:ext>
              </a:extLst>
            </p:cNvPr>
            <p:cNvSpPr/>
            <p:nvPr/>
          </p:nvSpPr>
          <p:spPr>
            <a:xfrm>
              <a:off x="4093961" y="92924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1" name="pl184">
              <a:extLst>
                <a:ext uri="{FF2B5EF4-FFF2-40B4-BE49-F238E27FC236}">
                  <a16:creationId xmlns:a16="http://schemas.microsoft.com/office/drawing/2014/main" id="{ECB17DA0-9EF9-2709-3774-7D43E4FD4FD3}"/>
                </a:ext>
              </a:extLst>
            </p:cNvPr>
            <p:cNvSpPr/>
            <p:nvPr/>
          </p:nvSpPr>
          <p:spPr>
            <a:xfrm>
              <a:off x="4298727" y="929244"/>
              <a:ext cx="204765" cy="0"/>
            </a:xfrm>
            <a:custGeom>
              <a:avLst/>
              <a:gdLst/>
              <a:ahLst/>
              <a:cxnLst/>
              <a:rect l="0" t="0" r="0" b="0"/>
              <a:pathLst>
                <a:path w="204765">
                  <a:moveTo>
                    <a:pt x="0" y="0"/>
                  </a:moveTo>
                  <a:lnTo>
                    <a:pt x="204765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2" name="pl185">
              <a:extLst>
                <a:ext uri="{FF2B5EF4-FFF2-40B4-BE49-F238E27FC236}">
                  <a16:creationId xmlns:a16="http://schemas.microsoft.com/office/drawing/2014/main" id="{C85F3960-68A8-146F-1169-A219E4678628}"/>
                </a:ext>
              </a:extLst>
            </p:cNvPr>
            <p:cNvSpPr/>
            <p:nvPr/>
          </p:nvSpPr>
          <p:spPr>
            <a:xfrm>
              <a:off x="3479664" y="773806"/>
              <a:ext cx="1023829" cy="0"/>
            </a:xfrm>
            <a:custGeom>
              <a:avLst/>
              <a:gdLst/>
              <a:ahLst/>
              <a:cxnLst/>
              <a:rect l="0" t="0" r="0" b="0"/>
              <a:pathLst>
                <a:path w="1023829">
                  <a:moveTo>
                    <a:pt x="0" y="0"/>
                  </a:moveTo>
                  <a:lnTo>
                    <a:pt x="1023829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3" name="pl186">
              <a:extLst>
                <a:ext uri="{FF2B5EF4-FFF2-40B4-BE49-F238E27FC236}">
                  <a16:creationId xmlns:a16="http://schemas.microsoft.com/office/drawing/2014/main" id="{89472108-A2E2-60F3-7F69-EFC86E805962}"/>
                </a:ext>
              </a:extLst>
            </p:cNvPr>
            <p:cNvSpPr/>
            <p:nvPr/>
          </p:nvSpPr>
          <p:spPr>
            <a:xfrm>
              <a:off x="4298727" y="6469502"/>
              <a:ext cx="0" cy="33308"/>
            </a:xfrm>
            <a:custGeom>
              <a:avLst/>
              <a:gdLst/>
              <a:ahLst/>
              <a:cxnLst/>
              <a:rect l="0" t="0" r="0" b="0"/>
              <a:pathLst>
                <a:path h="33308">
                  <a:moveTo>
                    <a:pt x="0" y="0"/>
                  </a:moveTo>
                  <a:lnTo>
                    <a:pt x="0" y="33308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4" name="pl187">
              <a:extLst>
                <a:ext uri="{FF2B5EF4-FFF2-40B4-BE49-F238E27FC236}">
                  <a16:creationId xmlns:a16="http://schemas.microsoft.com/office/drawing/2014/main" id="{B126A99D-E92F-D072-33A3-8B446E6085B3}"/>
                </a:ext>
              </a:extLst>
            </p:cNvPr>
            <p:cNvSpPr/>
            <p:nvPr/>
          </p:nvSpPr>
          <p:spPr>
            <a:xfrm>
              <a:off x="4503493" y="6436194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5" name="pl188">
              <a:extLst>
                <a:ext uri="{FF2B5EF4-FFF2-40B4-BE49-F238E27FC236}">
                  <a16:creationId xmlns:a16="http://schemas.microsoft.com/office/drawing/2014/main" id="{8A08C1B0-C562-CE4E-FF03-632DBC032B22}"/>
                </a:ext>
              </a:extLst>
            </p:cNvPr>
            <p:cNvSpPr/>
            <p:nvPr/>
          </p:nvSpPr>
          <p:spPr>
            <a:xfrm>
              <a:off x="4503493" y="6413989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6" name="pl189">
              <a:extLst>
                <a:ext uri="{FF2B5EF4-FFF2-40B4-BE49-F238E27FC236}">
                  <a16:creationId xmlns:a16="http://schemas.microsoft.com/office/drawing/2014/main" id="{5D707DCF-8551-1B53-4D31-8D8B50CAE20E}"/>
                </a:ext>
              </a:extLst>
            </p:cNvPr>
            <p:cNvSpPr/>
            <p:nvPr/>
          </p:nvSpPr>
          <p:spPr>
            <a:xfrm>
              <a:off x="4093961" y="6369578"/>
              <a:ext cx="0" cy="11102"/>
            </a:xfrm>
            <a:custGeom>
              <a:avLst/>
              <a:gdLst/>
              <a:ahLst/>
              <a:cxnLst/>
              <a:rect l="0" t="0" r="0" b="0"/>
              <a:pathLst>
                <a:path h="11102">
                  <a:moveTo>
                    <a:pt x="0" y="11102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7" name="pl190">
              <a:extLst>
                <a:ext uri="{FF2B5EF4-FFF2-40B4-BE49-F238E27FC236}">
                  <a16:creationId xmlns:a16="http://schemas.microsoft.com/office/drawing/2014/main" id="{1D05696C-CA67-9FFC-1975-355FF2C32DFF}"/>
                </a:ext>
              </a:extLst>
            </p:cNvPr>
            <p:cNvSpPr/>
            <p:nvPr/>
          </p:nvSpPr>
          <p:spPr>
            <a:xfrm>
              <a:off x="4503493" y="6302961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8" name="pl191">
              <a:extLst>
                <a:ext uri="{FF2B5EF4-FFF2-40B4-BE49-F238E27FC236}">
                  <a16:creationId xmlns:a16="http://schemas.microsoft.com/office/drawing/2014/main" id="{5F617C2C-663C-2179-8CEA-426C61A13705}"/>
                </a:ext>
              </a:extLst>
            </p:cNvPr>
            <p:cNvSpPr/>
            <p:nvPr/>
          </p:nvSpPr>
          <p:spPr>
            <a:xfrm>
              <a:off x="4503493" y="6280756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9" name="pl192">
              <a:extLst>
                <a:ext uri="{FF2B5EF4-FFF2-40B4-BE49-F238E27FC236}">
                  <a16:creationId xmlns:a16="http://schemas.microsoft.com/office/drawing/2014/main" id="{F5105664-A942-5529-FCC3-9AEE21BFD286}"/>
                </a:ext>
              </a:extLst>
            </p:cNvPr>
            <p:cNvSpPr/>
            <p:nvPr/>
          </p:nvSpPr>
          <p:spPr>
            <a:xfrm>
              <a:off x="3889195" y="6162327"/>
              <a:ext cx="0" cy="74018"/>
            </a:xfrm>
            <a:custGeom>
              <a:avLst/>
              <a:gdLst/>
              <a:ahLst/>
              <a:cxnLst/>
              <a:rect l="0" t="0" r="0" b="0"/>
              <a:pathLst>
                <a:path h="74018">
                  <a:moveTo>
                    <a:pt x="0" y="0"/>
                  </a:moveTo>
                  <a:lnTo>
                    <a:pt x="0" y="74018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0" name="pl193">
              <a:extLst>
                <a:ext uri="{FF2B5EF4-FFF2-40B4-BE49-F238E27FC236}">
                  <a16:creationId xmlns:a16="http://schemas.microsoft.com/office/drawing/2014/main" id="{DAB2397A-C690-F062-A73C-044C0C9F30F5}"/>
                </a:ext>
              </a:extLst>
            </p:cNvPr>
            <p:cNvSpPr/>
            <p:nvPr/>
          </p:nvSpPr>
          <p:spPr>
            <a:xfrm>
              <a:off x="4503493" y="6169729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1" name="pl194">
              <a:extLst>
                <a:ext uri="{FF2B5EF4-FFF2-40B4-BE49-F238E27FC236}">
                  <a16:creationId xmlns:a16="http://schemas.microsoft.com/office/drawing/2014/main" id="{DE3D93D8-56C1-3E55-0877-B5C3CF7C7BCC}"/>
                </a:ext>
              </a:extLst>
            </p:cNvPr>
            <p:cNvSpPr/>
            <p:nvPr/>
          </p:nvSpPr>
          <p:spPr>
            <a:xfrm>
              <a:off x="4503493" y="6147523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2" name="pl195">
              <a:extLst>
                <a:ext uri="{FF2B5EF4-FFF2-40B4-BE49-F238E27FC236}">
                  <a16:creationId xmlns:a16="http://schemas.microsoft.com/office/drawing/2014/main" id="{3473394A-55C9-62BD-ADC0-D83C1F761CDC}"/>
                </a:ext>
              </a:extLst>
            </p:cNvPr>
            <p:cNvSpPr/>
            <p:nvPr/>
          </p:nvSpPr>
          <p:spPr>
            <a:xfrm>
              <a:off x="4298727" y="6006889"/>
              <a:ext cx="0" cy="96223"/>
            </a:xfrm>
            <a:custGeom>
              <a:avLst/>
              <a:gdLst/>
              <a:ahLst/>
              <a:cxnLst/>
              <a:rect l="0" t="0" r="0" b="0"/>
              <a:pathLst>
                <a:path h="96223">
                  <a:moveTo>
                    <a:pt x="0" y="0"/>
                  </a:moveTo>
                  <a:lnTo>
                    <a:pt x="0" y="96223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3" name="pl196">
              <a:extLst>
                <a:ext uri="{FF2B5EF4-FFF2-40B4-BE49-F238E27FC236}">
                  <a16:creationId xmlns:a16="http://schemas.microsoft.com/office/drawing/2014/main" id="{2DE2DE94-F25C-1765-5CF6-B49B82DFE6EB}"/>
                </a:ext>
              </a:extLst>
            </p:cNvPr>
            <p:cNvSpPr/>
            <p:nvPr/>
          </p:nvSpPr>
          <p:spPr>
            <a:xfrm>
              <a:off x="4503493" y="6036496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4" name="pl197">
              <a:extLst>
                <a:ext uri="{FF2B5EF4-FFF2-40B4-BE49-F238E27FC236}">
                  <a16:creationId xmlns:a16="http://schemas.microsoft.com/office/drawing/2014/main" id="{8827DB6E-6652-0C98-4185-7BA851951AC0}"/>
                </a:ext>
              </a:extLst>
            </p:cNvPr>
            <p:cNvSpPr/>
            <p:nvPr/>
          </p:nvSpPr>
          <p:spPr>
            <a:xfrm>
              <a:off x="4503493" y="6014291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5" name="pl198">
              <a:extLst>
                <a:ext uri="{FF2B5EF4-FFF2-40B4-BE49-F238E27FC236}">
                  <a16:creationId xmlns:a16="http://schemas.microsoft.com/office/drawing/2014/main" id="{77FFB805-DD42-CA26-9477-4E6E0FD2E458}"/>
                </a:ext>
              </a:extLst>
            </p:cNvPr>
            <p:cNvSpPr/>
            <p:nvPr/>
          </p:nvSpPr>
          <p:spPr>
            <a:xfrm>
              <a:off x="4503493" y="5881058"/>
              <a:ext cx="0" cy="88821"/>
            </a:xfrm>
            <a:custGeom>
              <a:avLst/>
              <a:gdLst/>
              <a:ahLst/>
              <a:cxnLst/>
              <a:rect l="0" t="0" r="0" b="0"/>
              <a:pathLst>
                <a:path h="88821">
                  <a:moveTo>
                    <a:pt x="0" y="0"/>
                  </a:moveTo>
                  <a:lnTo>
                    <a:pt x="0" y="8882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6" name="pl199">
              <a:extLst>
                <a:ext uri="{FF2B5EF4-FFF2-40B4-BE49-F238E27FC236}">
                  <a16:creationId xmlns:a16="http://schemas.microsoft.com/office/drawing/2014/main" id="{453E2B81-AEF9-CB27-03E6-19AD83EA49DA}"/>
                </a:ext>
              </a:extLst>
            </p:cNvPr>
            <p:cNvSpPr/>
            <p:nvPr/>
          </p:nvSpPr>
          <p:spPr>
            <a:xfrm>
              <a:off x="4503493" y="5881058"/>
              <a:ext cx="0" cy="44410"/>
            </a:xfrm>
            <a:custGeom>
              <a:avLst/>
              <a:gdLst/>
              <a:ahLst/>
              <a:cxnLst/>
              <a:rect l="0" t="0" r="0" b="0"/>
              <a:pathLst>
                <a:path h="44410">
                  <a:moveTo>
                    <a:pt x="0" y="0"/>
                  </a:moveTo>
                  <a:lnTo>
                    <a:pt x="0" y="4441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7" name="pl200">
              <a:extLst>
                <a:ext uri="{FF2B5EF4-FFF2-40B4-BE49-F238E27FC236}">
                  <a16:creationId xmlns:a16="http://schemas.microsoft.com/office/drawing/2014/main" id="{E021E1FD-8548-8223-6597-D6A73A71C3D8}"/>
                </a:ext>
              </a:extLst>
            </p:cNvPr>
            <p:cNvSpPr/>
            <p:nvPr/>
          </p:nvSpPr>
          <p:spPr>
            <a:xfrm>
              <a:off x="4503493" y="5881058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8" name="pl201">
              <a:extLst>
                <a:ext uri="{FF2B5EF4-FFF2-40B4-BE49-F238E27FC236}">
                  <a16:creationId xmlns:a16="http://schemas.microsoft.com/office/drawing/2014/main" id="{C6334134-552A-1429-6DAC-F4453F1BBF61}"/>
                </a:ext>
              </a:extLst>
            </p:cNvPr>
            <p:cNvSpPr/>
            <p:nvPr/>
          </p:nvSpPr>
          <p:spPr>
            <a:xfrm>
              <a:off x="4503493" y="5836647"/>
              <a:ext cx="0" cy="44410"/>
            </a:xfrm>
            <a:custGeom>
              <a:avLst/>
              <a:gdLst/>
              <a:ahLst/>
              <a:cxnLst/>
              <a:rect l="0" t="0" r="0" b="0"/>
              <a:pathLst>
                <a:path h="44410">
                  <a:moveTo>
                    <a:pt x="0" y="4441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9" name="pl202">
              <a:extLst>
                <a:ext uri="{FF2B5EF4-FFF2-40B4-BE49-F238E27FC236}">
                  <a16:creationId xmlns:a16="http://schemas.microsoft.com/office/drawing/2014/main" id="{AAACE8D4-FD30-E279-060F-E4994D2C7BA8}"/>
                </a:ext>
              </a:extLst>
            </p:cNvPr>
            <p:cNvSpPr/>
            <p:nvPr/>
          </p:nvSpPr>
          <p:spPr>
            <a:xfrm>
              <a:off x="4503493" y="5792236"/>
              <a:ext cx="0" cy="88821"/>
            </a:xfrm>
            <a:custGeom>
              <a:avLst/>
              <a:gdLst/>
              <a:ahLst/>
              <a:cxnLst/>
              <a:rect l="0" t="0" r="0" b="0"/>
              <a:pathLst>
                <a:path h="88821">
                  <a:moveTo>
                    <a:pt x="0" y="88821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0" name="pl203">
              <a:extLst>
                <a:ext uri="{FF2B5EF4-FFF2-40B4-BE49-F238E27FC236}">
                  <a16:creationId xmlns:a16="http://schemas.microsoft.com/office/drawing/2014/main" id="{E1072DF2-D74F-B178-0A31-B5E0D71D7011}"/>
                </a:ext>
              </a:extLst>
            </p:cNvPr>
            <p:cNvSpPr/>
            <p:nvPr/>
          </p:nvSpPr>
          <p:spPr>
            <a:xfrm>
              <a:off x="3684430" y="5308214"/>
              <a:ext cx="0" cy="439611"/>
            </a:xfrm>
            <a:custGeom>
              <a:avLst/>
              <a:gdLst/>
              <a:ahLst/>
              <a:cxnLst/>
              <a:rect l="0" t="0" r="0" b="0"/>
              <a:pathLst>
                <a:path h="439611">
                  <a:moveTo>
                    <a:pt x="0" y="0"/>
                  </a:moveTo>
                  <a:lnTo>
                    <a:pt x="0" y="43961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1" name="pl204">
              <a:extLst>
                <a:ext uri="{FF2B5EF4-FFF2-40B4-BE49-F238E27FC236}">
                  <a16:creationId xmlns:a16="http://schemas.microsoft.com/office/drawing/2014/main" id="{F9077CFF-1036-99F3-A3F1-FC347E6F6F9B}"/>
                </a:ext>
              </a:extLst>
            </p:cNvPr>
            <p:cNvSpPr/>
            <p:nvPr/>
          </p:nvSpPr>
          <p:spPr>
            <a:xfrm>
              <a:off x="4503493" y="5636798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0"/>
                  </a:moveTo>
                  <a:lnTo>
                    <a:pt x="0" y="66616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2" name="pl205">
              <a:extLst>
                <a:ext uri="{FF2B5EF4-FFF2-40B4-BE49-F238E27FC236}">
                  <a16:creationId xmlns:a16="http://schemas.microsoft.com/office/drawing/2014/main" id="{250CE4F5-6706-5364-6386-4634A7C77E4A}"/>
                </a:ext>
              </a:extLst>
            </p:cNvPr>
            <p:cNvSpPr/>
            <p:nvPr/>
          </p:nvSpPr>
          <p:spPr>
            <a:xfrm>
              <a:off x="4503493" y="5636798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3" name="pl206">
              <a:extLst>
                <a:ext uri="{FF2B5EF4-FFF2-40B4-BE49-F238E27FC236}">
                  <a16:creationId xmlns:a16="http://schemas.microsoft.com/office/drawing/2014/main" id="{58C7D56D-0691-EBEF-04C6-FB76FC81EFB1}"/>
                </a:ext>
              </a:extLst>
            </p:cNvPr>
            <p:cNvSpPr/>
            <p:nvPr/>
          </p:nvSpPr>
          <p:spPr>
            <a:xfrm>
              <a:off x="4503493" y="5614593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4" name="pl207">
              <a:extLst>
                <a:ext uri="{FF2B5EF4-FFF2-40B4-BE49-F238E27FC236}">
                  <a16:creationId xmlns:a16="http://schemas.microsoft.com/office/drawing/2014/main" id="{DD5533A5-C117-196D-6466-2A94E419B11D}"/>
                </a:ext>
              </a:extLst>
            </p:cNvPr>
            <p:cNvSpPr/>
            <p:nvPr/>
          </p:nvSpPr>
          <p:spPr>
            <a:xfrm>
              <a:off x="4503493" y="5570182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66616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5" name="pl208">
              <a:extLst>
                <a:ext uri="{FF2B5EF4-FFF2-40B4-BE49-F238E27FC236}">
                  <a16:creationId xmlns:a16="http://schemas.microsoft.com/office/drawing/2014/main" id="{EDA997FA-0D59-6930-1A5B-8047A60329FC}"/>
                </a:ext>
              </a:extLst>
            </p:cNvPr>
            <p:cNvSpPr/>
            <p:nvPr/>
          </p:nvSpPr>
          <p:spPr>
            <a:xfrm>
              <a:off x="4503493" y="5348127"/>
              <a:ext cx="0" cy="177643"/>
            </a:xfrm>
            <a:custGeom>
              <a:avLst/>
              <a:gdLst/>
              <a:ahLst/>
              <a:cxnLst/>
              <a:rect l="0" t="0" r="0" b="0"/>
              <a:pathLst>
                <a:path h="177643">
                  <a:moveTo>
                    <a:pt x="0" y="0"/>
                  </a:moveTo>
                  <a:lnTo>
                    <a:pt x="0" y="177643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6" name="pl209">
              <a:extLst>
                <a:ext uri="{FF2B5EF4-FFF2-40B4-BE49-F238E27FC236}">
                  <a16:creationId xmlns:a16="http://schemas.microsoft.com/office/drawing/2014/main" id="{2D07A36F-02A8-56A7-E168-FA160030F087}"/>
                </a:ext>
              </a:extLst>
            </p:cNvPr>
            <p:cNvSpPr/>
            <p:nvPr/>
          </p:nvSpPr>
          <p:spPr>
            <a:xfrm>
              <a:off x="4503493" y="5348127"/>
              <a:ext cx="0" cy="133232"/>
            </a:xfrm>
            <a:custGeom>
              <a:avLst/>
              <a:gdLst/>
              <a:ahLst/>
              <a:cxnLst/>
              <a:rect l="0" t="0" r="0" b="0"/>
              <a:pathLst>
                <a:path h="133232">
                  <a:moveTo>
                    <a:pt x="0" y="0"/>
                  </a:moveTo>
                  <a:lnTo>
                    <a:pt x="0" y="133232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7" name="pl210">
              <a:extLst>
                <a:ext uri="{FF2B5EF4-FFF2-40B4-BE49-F238E27FC236}">
                  <a16:creationId xmlns:a16="http://schemas.microsoft.com/office/drawing/2014/main" id="{0331230D-C522-0E79-7C91-81BFC80902D2}"/>
                </a:ext>
              </a:extLst>
            </p:cNvPr>
            <p:cNvSpPr/>
            <p:nvPr/>
          </p:nvSpPr>
          <p:spPr>
            <a:xfrm>
              <a:off x="4503493" y="5348127"/>
              <a:ext cx="0" cy="88821"/>
            </a:xfrm>
            <a:custGeom>
              <a:avLst/>
              <a:gdLst/>
              <a:ahLst/>
              <a:cxnLst/>
              <a:rect l="0" t="0" r="0" b="0"/>
              <a:pathLst>
                <a:path h="88821">
                  <a:moveTo>
                    <a:pt x="0" y="0"/>
                  </a:moveTo>
                  <a:lnTo>
                    <a:pt x="0" y="8882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8" name="pl211">
              <a:extLst>
                <a:ext uri="{FF2B5EF4-FFF2-40B4-BE49-F238E27FC236}">
                  <a16:creationId xmlns:a16="http://schemas.microsoft.com/office/drawing/2014/main" id="{33A57B78-91DC-E354-E556-4996C37ED0B2}"/>
                </a:ext>
              </a:extLst>
            </p:cNvPr>
            <p:cNvSpPr/>
            <p:nvPr/>
          </p:nvSpPr>
          <p:spPr>
            <a:xfrm>
              <a:off x="4503493" y="5348127"/>
              <a:ext cx="0" cy="44410"/>
            </a:xfrm>
            <a:custGeom>
              <a:avLst/>
              <a:gdLst/>
              <a:ahLst/>
              <a:cxnLst/>
              <a:rect l="0" t="0" r="0" b="0"/>
              <a:pathLst>
                <a:path h="44410">
                  <a:moveTo>
                    <a:pt x="0" y="0"/>
                  </a:moveTo>
                  <a:lnTo>
                    <a:pt x="0" y="4441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9" name="pl212">
              <a:extLst>
                <a:ext uri="{FF2B5EF4-FFF2-40B4-BE49-F238E27FC236}">
                  <a16:creationId xmlns:a16="http://schemas.microsoft.com/office/drawing/2014/main" id="{634BF019-4566-5285-F2CD-AD05BEB5CC73}"/>
                </a:ext>
              </a:extLst>
            </p:cNvPr>
            <p:cNvSpPr/>
            <p:nvPr/>
          </p:nvSpPr>
          <p:spPr>
            <a:xfrm>
              <a:off x="4503493" y="5348127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0" name="pl213">
              <a:extLst>
                <a:ext uri="{FF2B5EF4-FFF2-40B4-BE49-F238E27FC236}">
                  <a16:creationId xmlns:a16="http://schemas.microsoft.com/office/drawing/2014/main" id="{25269E49-BC58-4078-370C-A8C73FA63496}"/>
                </a:ext>
              </a:extLst>
            </p:cNvPr>
            <p:cNvSpPr/>
            <p:nvPr/>
          </p:nvSpPr>
          <p:spPr>
            <a:xfrm>
              <a:off x="4503493" y="5303717"/>
              <a:ext cx="0" cy="44410"/>
            </a:xfrm>
            <a:custGeom>
              <a:avLst/>
              <a:gdLst/>
              <a:ahLst/>
              <a:cxnLst/>
              <a:rect l="0" t="0" r="0" b="0"/>
              <a:pathLst>
                <a:path h="44410">
                  <a:moveTo>
                    <a:pt x="0" y="4441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1" name="pl214">
              <a:extLst>
                <a:ext uri="{FF2B5EF4-FFF2-40B4-BE49-F238E27FC236}">
                  <a16:creationId xmlns:a16="http://schemas.microsoft.com/office/drawing/2014/main" id="{B412E808-E419-0F0C-1C7C-33642F82C93D}"/>
                </a:ext>
              </a:extLst>
            </p:cNvPr>
            <p:cNvSpPr/>
            <p:nvPr/>
          </p:nvSpPr>
          <p:spPr>
            <a:xfrm>
              <a:off x="4503493" y="5259306"/>
              <a:ext cx="0" cy="88821"/>
            </a:xfrm>
            <a:custGeom>
              <a:avLst/>
              <a:gdLst/>
              <a:ahLst/>
              <a:cxnLst/>
              <a:rect l="0" t="0" r="0" b="0"/>
              <a:pathLst>
                <a:path h="88821">
                  <a:moveTo>
                    <a:pt x="0" y="88821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2" name="pl215">
              <a:extLst>
                <a:ext uri="{FF2B5EF4-FFF2-40B4-BE49-F238E27FC236}">
                  <a16:creationId xmlns:a16="http://schemas.microsoft.com/office/drawing/2014/main" id="{27D3425E-AF9B-DD30-FED9-60BD4CC55933}"/>
                </a:ext>
              </a:extLst>
            </p:cNvPr>
            <p:cNvSpPr/>
            <p:nvPr/>
          </p:nvSpPr>
          <p:spPr>
            <a:xfrm>
              <a:off x="4503493" y="5214895"/>
              <a:ext cx="0" cy="133232"/>
            </a:xfrm>
            <a:custGeom>
              <a:avLst/>
              <a:gdLst/>
              <a:ahLst/>
              <a:cxnLst/>
              <a:rect l="0" t="0" r="0" b="0"/>
              <a:pathLst>
                <a:path h="133232">
                  <a:moveTo>
                    <a:pt x="0" y="133232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3" name="pl216">
              <a:extLst>
                <a:ext uri="{FF2B5EF4-FFF2-40B4-BE49-F238E27FC236}">
                  <a16:creationId xmlns:a16="http://schemas.microsoft.com/office/drawing/2014/main" id="{F5CA8D46-166F-9683-192B-6514335F2CC2}"/>
                </a:ext>
              </a:extLst>
            </p:cNvPr>
            <p:cNvSpPr/>
            <p:nvPr/>
          </p:nvSpPr>
          <p:spPr>
            <a:xfrm>
              <a:off x="4503493" y="5170484"/>
              <a:ext cx="0" cy="177643"/>
            </a:xfrm>
            <a:custGeom>
              <a:avLst/>
              <a:gdLst/>
              <a:ahLst/>
              <a:cxnLst/>
              <a:rect l="0" t="0" r="0" b="0"/>
              <a:pathLst>
                <a:path h="177643">
                  <a:moveTo>
                    <a:pt x="0" y="177643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4" name="pl217">
              <a:extLst>
                <a:ext uri="{FF2B5EF4-FFF2-40B4-BE49-F238E27FC236}">
                  <a16:creationId xmlns:a16="http://schemas.microsoft.com/office/drawing/2014/main" id="{8E09D22D-13BB-EDD5-030F-307EB07926F2}"/>
                </a:ext>
              </a:extLst>
            </p:cNvPr>
            <p:cNvSpPr/>
            <p:nvPr/>
          </p:nvSpPr>
          <p:spPr>
            <a:xfrm>
              <a:off x="3889195" y="4684354"/>
              <a:ext cx="0" cy="441718"/>
            </a:xfrm>
            <a:custGeom>
              <a:avLst/>
              <a:gdLst/>
              <a:ahLst/>
              <a:cxnLst/>
              <a:rect l="0" t="0" r="0" b="0"/>
              <a:pathLst>
                <a:path h="441718">
                  <a:moveTo>
                    <a:pt x="0" y="0"/>
                  </a:moveTo>
                  <a:lnTo>
                    <a:pt x="0" y="441718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5" name="pl218">
              <a:extLst>
                <a:ext uri="{FF2B5EF4-FFF2-40B4-BE49-F238E27FC236}">
                  <a16:creationId xmlns:a16="http://schemas.microsoft.com/office/drawing/2014/main" id="{8417AE95-050D-02AA-8525-61BAE5A007E4}"/>
                </a:ext>
              </a:extLst>
            </p:cNvPr>
            <p:cNvSpPr/>
            <p:nvPr/>
          </p:nvSpPr>
          <p:spPr>
            <a:xfrm>
              <a:off x="4503493" y="5059457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6" name="pl219">
              <a:extLst>
                <a:ext uri="{FF2B5EF4-FFF2-40B4-BE49-F238E27FC236}">
                  <a16:creationId xmlns:a16="http://schemas.microsoft.com/office/drawing/2014/main" id="{D705391C-C67F-9E8D-8BBB-F27B0C95A2CB}"/>
                </a:ext>
              </a:extLst>
            </p:cNvPr>
            <p:cNvSpPr/>
            <p:nvPr/>
          </p:nvSpPr>
          <p:spPr>
            <a:xfrm>
              <a:off x="4503493" y="5037251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7" name="pl220">
              <a:extLst>
                <a:ext uri="{FF2B5EF4-FFF2-40B4-BE49-F238E27FC236}">
                  <a16:creationId xmlns:a16="http://schemas.microsoft.com/office/drawing/2014/main" id="{D7BF65F8-0499-5657-2E8E-4ED7E8258B2F}"/>
                </a:ext>
              </a:extLst>
            </p:cNvPr>
            <p:cNvSpPr/>
            <p:nvPr/>
          </p:nvSpPr>
          <p:spPr>
            <a:xfrm>
              <a:off x="4298727" y="4815197"/>
              <a:ext cx="0" cy="177643"/>
            </a:xfrm>
            <a:custGeom>
              <a:avLst/>
              <a:gdLst/>
              <a:ahLst/>
              <a:cxnLst/>
              <a:rect l="0" t="0" r="0" b="0"/>
              <a:pathLst>
                <a:path h="177643">
                  <a:moveTo>
                    <a:pt x="0" y="0"/>
                  </a:moveTo>
                  <a:lnTo>
                    <a:pt x="0" y="177643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8" name="pl221">
              <a:extLst>
                <a:ext uri="{FF2B5EF4-FFF2-40B4-BE49-F238E27FC236}">
                  <a16:creationId xmlns:a16="http://schemas.microsoft.com/office/drawing/2014/main" id="{9C57D76C-6E25-9C56-26FE-ACA6971B9AE5}"/>
                </a:ext>
              </a:extLst>
            </p:cNvPr>
            <p:cNvSpPr/>
            <p:nvPr/>
          </p:nvSpPr>
          <p:spPr>
            <a:xfrm>
              <a:off x="4298727" y="4815197"/>
              <a:ext cx="0" cy="133232"/>
            </a:xfrm>
            <a:custGeom>
              <a:avLst/>
              <a:gdLst/>
              <a:ahLst/>
              <a:cxnLst/>
              <a:rect l="0" t="0" r="0" b="0"/>
              <a:pathLst>
                <a:path h="133232">
                  <a:moveTo>
                    <a:pt x="0" y="0"/>
                  </a:moveTo>
                  <a:lnTo>
                    <a:pt x="0" y="133232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9" name="pl222">
              <a:extLst>
                <a:ext uri="{FF2B5EF4-FFF2-40B4-BE49-F238E27FC236}">
                  <a16:creationId xmlns:a16="http://schemas.microsoft.com/office/drawing/2014/main" id="{CADFB736-82DB-9E43-FEC9-A1379A612FC0}"/>
                </a:ext>
              </a:extLst>
            </p:cNvPr>
            <p:cNvSpPr/>
            <p:nvPr/>
          </p:nvSpPr>
          <p:spPr>
            <a:xfrm>
              <a:off x="4298727" y="4815197"/>
              <a:ext cx="0" cy="88821"/>
            </a:xfrm>
            <a:custGeom>
              <a:avLst/>
              <a:gdLst/>
              <a:ahLst/>
              <a:cxnLst/>
              <a:rect l="0" t="0" r="0" b="0"/>
              <a:pathLst>
                <a:path h="88821">
                  <a:moveTo>
                    <a:pt x="0" y="0"/>
                  </a:moveTo>
                  <a:lnTo>
                    <a:pt x="0" y="8882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0" name="pl223">
              <a:extLst>
                <a:ext uri="{FF2B5EF4-FFF2-40B4-BE49-F238E27FC236}">
                  <a16:creationId xmlns:a16="http://schemas.microsoft.com/office/drawing/2014/main" id="{51E56D8C-349D-883C-DB0F-10A6D375F8AE}"/>
                </a:ext>
              </a:extLst>
            </p:cNvPr>
            <p:cNvSpPr/>
            <p:nvPr/>
          </p:nvSpPr>
          <p:spPr>
            <a:xfrm>
              <a:off x="4298727" y="4815197"/>
              <a:ext cx="0" cy="44410"/>
            </a:xfrm>
            <a:custGeom>
              <a:avLst/>
              <a:gdLst/>
              <a:ahLst/>
              <a:cxnLst/>
              <a:rect l="0" t="0" r="0" b="0"/>
              <a:pathLst>
                <a:path h="44410">
                  <a:moveTo>
                    <a:pt x="0" y="0"/>
                  </a:moveTo>
                  <a:lnTo>
                    <a:pt x="0" y="4441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1" name="pl224">
              <a:extLst>
                <a:ext uri="{FF2B5EF4-FFF2-40B4-BE49-F238E27FC236}">
                  <a16:creationId xmlns:a16="http://schemas.microsoft.com/office/drawing/2014/main" id="{D83EA943-DD9A-1E22-387A-CECE6943F4A4}"/>
                </a:ext>
              </a:extLst>
            </p:cNvPr>
            <p:cNvSpPr/>
            <p:nvPr/>
          </p:nvSpPr>
          <p:spPr>
            <a:xfrm>
              <a:off x="4298727" y="4815197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2" name="pl225">
              <a:extLst>
                <a:ext uri="{FF2B5EF4-FFF2-40B4-BE49-F238E27FC236}">
                  <a16:creationId xmlns:a16="http://schemas.microsoft.com/office/drawing/2014/main" id="{413EC518-D841-EE83-4392-E8A1D9125373}"/>
                </a:ext>
              </a:extLst>
            </p:cNvPr>
            <p:cNvSpPr/>
            <p:nvPr/>
          </p:nvSpPr>
          <p:spPr>
            <a:xfrm>
              <a:off x="4298727" y="4770786"/>
              <a:ext cx="0" cy="44410"/>
            </a:xfrm>
            <a:custGeom>
              <a:avLst/>
              <a:gdLst/>
              <a:ahLst/>
              <a:cxnLst/>
              <a:rect l="0" t="0" r="0" b="0"/>
              <a:pathLst>
                <a:path h="44410">
                  <a:moveTo>
                    <a:pt x="0" y="4441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3" name="pl226">
              <a:extLst>
                <a:ext uri="{FF2B5EF4-FFF2-40B4-BE49-F238E27FC236}">
                  <a16:creationId xmlns:a16="http://schemas.microsoft.com/office/drawing/2014/main" id="{02C51D57-0471-C548-86C8-9915E133BB47}"/>
                </a:ext>
              </a:extLst>
            </p:cNvPr>
            <p:cNvSpPr/>
            <p:nvPr/>
          </p:nvSpPr>
          <p:spPr>
            <a:xfrm>
              <a:off x="4503493" y="4415499"/>
              <a:ext cx="0" cy="310876"/>
            </a:xfrm>
            <a:custGeom>
              <a:avLst/>
              <a:gdLst/>
              <a:ahLst/>
              <a:cxnLst/>
              <a:rect l="0" t="0" r="0" b="0"/>
              <a:pathLst>
                <a:path h="310876">
                  <a:moveTo>
                    <a:pt x="0" y="0"/>
                  </a:moveTo>
                  <a:lnTo>
                    <a:pt x="0" y="310876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4" name="pl227">
              <a:extLst>
                <a:ext uri="{FF2B5EF4-FFF2-40B4-BE49-F238E27FC236}">
                  <a16:creationId xmlns:a16="http://schemas.microsoft.com/office/drawing/2014/main" id="{F4738925-38DB-069D-9648-1D2A8621F138}"/>
                </a:ext>
              </a:extLst>
            </p:cNvPr>
            <p:cNvSpPr/>
            <p:nvPr/>
          </p:nvSpPr>
          <p:spPr>
            <a:xfrm>
              <a:off x="4503493" y="4415499"/>
              <a:ext cx="0" cy="266465"/>
            </a:xfrm>
            <a:custGeom>
              <a:avLst/>
              <a:gdLst/>
              <a:ahLst/>
              <a:cxnLst/>
              <a:rect l="0" t="0" r="0" b="0"/>
              <a:pathLst>
                <a:path h="266465">
                  <a:moveTo>
                    <a:pt x="0" y="0"/>
                  </a:moveTo>
                  <a:lnTo>
                    <a:pt x="0" y="26646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5" name="pl228">
              <a:extLst>
                <a:ext uri="{FF2B5EF4-FFF2-40B4-BE49-F238E27FC236}">
                  <a16:creationId xmlns:a16="http://schemas.microsoft.com/office/drawing/2014/main" id="{C9E18A05-CDB9-A2FB-5C2D-4A9DC96E4E6C}"/>
                </a:ext>
              </a:extLst>
            </p:cNvPr>
            <p:cNvSpPr/>
            <p:nvPr/>
          </p:nvSpPr>
          <p:spPr>
            <a:xfrm>
              <a:off x="4503493" y="4415499"/>
              <a:ext cx="0" cy="222054"/>
            </a:xfrm>
            <a:custGeom>
              <a:avLst/>
              <a:gdLst/>
              <a:ahLst/>
              <a:cxnLst/>
              <a:rect l="0" t="0" r="0" b="0"/>
              <a:pathLst>
                <a:path h="222054">
                  <a:moveTo>
                    <a:pt x="0" y="0"/>
                  </a:moveTo>
                  <a:lnTo>
                    <a:pt x="0" y="222054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6" name="pl229">
              <a:extLst>
                <a:ext uri="{FF2B5EF4-FFF2-40B4-BE49-F238E27FC236}">
                  <a16:creationId xmlns:a16="http://schemas.microsoft.com/office/drawing/2014/main" id="{0276608C-1015-D67B-3C4B-B6FA72DB7819}"/>
                </a:ext>
              </a:extLst>
            </p:cNvPr>
            <p:cNvSpPr/>
            <p:nvPr/>
          </p:nvSpPr>
          <p:spPr>
            <a:xfrm>
              <a:off x="4503493" y="4415499"/>
              <a:ext cx="0" cy="177643"/>
            </a:xfrm>
            <a:custGeom>
              <a:avLst/>
              <a:gdLst/>
              <a:ahLst/>
              <a:cxnLst/>
              <a:rect l="0" t="0" r="0" b="0"/>
              <a:pathLst>
                <a:path h="177643">
                  <a:moveTo>
                    <a:pt x="0" y="0"/>
                  </a:moveTo>
                  <a:lnTo>
                    <a:pt x="0" y="177643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7" name="pl230">
              <a:extLst>
                <a:ext uri="{FF2B5EF4-FFF2-40B4-BE49-F238E27FC236}">
                  <a16:creationId xmlns:a16="http://schemas.microsoft.com/office/drawing/2014/main" id="{03EA270C-7F5C-D394-C55A-13F2AB070DFD}"/>
                </a:ext>
              </a:extLst>
            </p:cNvPr>
            <p:cNvSpPr/>
            <p:nvPr/>
          </p:nvSpPr>
          <p:spPr>
            <a:xfrm>
              <a:off x="4503493" y="4415499"/>
              <a:ext cx="0" cy="133232"/>
            </a:xfrm>
            <a:custGeom>
              <a:avLst/>
              <a:gdLst/>
              <a:ahLst/>
              <a:cxnLst/>
              <a:rect l="0" t="0" r="0" b="0"/>
              <a:pathLst>
                <a:path h="133232">
                  <a:moveTo>
                    <a:pt x="0" y="0"/>
                  </a:moveTo>
                  <a:lnTo>
                    <a:pt x="0" y="133232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8" name="pl231">
              <a:extLst>
                <a:ext uri="{FF2B5EF4-FFF2-40B4-BE49-F238E27FC236}">
                  <a16:creationId xmlns:a16="http://schemas.microsoft.com/office/drawing/2014/main" id="{3CBDDEC5-2101-EBB9-8E34-61FFB5E70682}"/>
                </a:ext>
              </a:extLst>
            </p:cNvPr>
            <p:cNvSpPr/>
            <p:nvPr/>
          </p:nvSpPr>
          <p:spPr>
            <a:xfrm>
              <a:off x="4503493" y="4415499"/>
              <a:ext cx="0" cy="88821"/>
            </a:xfrm>
            <a:custGeom>
              <a:avLst/>
              <a:gdLst/>
              <a:ahLst/>
              <a:cxnLst/>
              <a:rect l="0" t="0" r="0" b="0"/>
              <a:pathLst>
                <a:path h="88821">
                  <a:moveTo>
                    <a:pt x="0" y="0"/>
                  </a:moveTo>
                  <a:lnTo>
                    <a:pt x="0" y="8882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9" name="pl232">
              <a:extLst>
                <a:ext uri="{FF2B5EF4-FFF2-40B4-BE49-F238E27FC236}">
                  <a16:creationId xmlns:a16="http://schemas.microsoft.com/office/drawing/2014/main" id="{1F192F66-A1B6-2DF4-F1AA-0C621AAA7791}"/>
                </a:ext>
              </a:extLst>
            </p:cNvPr>
            <p:cNvSpPr/>
            <p:nvPr/>
          </p:nvSpPr>
          <p:spPr>
            <a:xfrm>
              <a:off x="4503493" y="4415499"/>
              <a:ext cx="0" cy="44410"/>
            </a:xfrm>
            <a:custGeom>
              <a:avLst/>
              <a:gdLst/>
              <a:ahLst/>
              <a:cxnLst/>
              <a:rect l="0" t="0" r="0" b="0"/>
              <a:pathLst>
                <a:path h="44410">
                  <a:moveTo>
                    <a:pt x="0" y="0"/>
                  </a:moveTo>
                  <a:lnTo>
                    <a:pt x="0" y="4441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0" name="pl233">
              <a:extLst>
                <a:ext uri="{FF2B5EF4-FFF2-40B4-BE49-F238E27FC236}">
                  <a16:creationId xmlns:a16="http://schemas.microsoft.com/office/drawing/2014/main" id="{466550DC-E8B2-CFD2-8BA9-B4455E6D13FA}"/>
                </a:ext>
              </a:extLst>
            </p:cNvPr>
            <p:cNvSpPr/>
            <p:nvPr/>
          </p:nvSpPr>
          <p:spPr>
            <a:xfrm>
              <a:off x="4503493" y="4415499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1" name="pl234">
              <a:extLst>
                <a:ext uri="{FF2B5EF4-FFF2-40B4-BE49-F238E27FC236}">
                  <a16:creationId xmlns:a16="http://schemas.microsoft.com/office/drawing/2014/main" id="{D9E214AB-DBCC-4DD8-D648-702289A680CF}"/>
                </a:ext>
              </a:extLst>
            </p:cNvPr>
            <p:cNvSpPr/>
            <p:nvPr/>
          </p:nvSpPr>
          <p:spPr>
            <a:xfrm>
              <a:off x="4503493" y="4371088"/>
              <a:ext cx="0" cy="44410"/>
            </a:xfrm>
            <a:custGeom>
              <a:avLst/>
              <a:gdLst/>
              <a:ahLst/>
              <a:cxnLst/>
              <a:rect l="0" t="0" r="0" b="0"/>
              <a:pathLst>
                <a:path h="44410">
                  <a:moveTo>
                    <a:pt x="0" y="4441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2" name="pl235">
              <a:extLst>
                <a:ext uri="{FF2B5EF4-FFF2-40B4-BE49-F238E27FC236}">
                  <a16:creationId xmlns:a16="http://schemas.microsoft.com/office/drawing/2014/main" id="{8EAB204B-37DA-ED62-5D57-B810A4226166}"/>
                </a:ext>
              </a:extLst>
            </p:cNvPr>
            <p:cNvSpPr/>
            <p:nvPr/>
          </p:nvSpPr>
          <p:spPr>
            <a:xfrm>
              <a:off x="4503493" y="4326677"/>
              <a:ext cx="0" cy="88821"/>
            </a:xfrm>
            <a:custGeom>
              <a:avLst/>
              <a:gdLst/>
              <a:ahLst/>
              <a:cxnLst/>
              <a:rect l="0" t="0" r="0" b="0"/>
              <a:pathLst>
                <a:path h="88821">
                  <a:moveTo>
                    <a:pt x="0" y="88821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3" name="pl236">
              <a:extLst>
                <a:ext uri="{FF2B5EF4-FFF2-40B4-BE49-F238E27FC236}">
                  <a16:creationId xmlns:a16="http://schemas.microsoft.com/office/drawing/2014/main" id="{DD981CD7-FD2D-E7DF-C254-E382A2B7BB9A}"/>
                </a:ext>
              </a:extLst>
            </p:cNvPr>
            <p:cNvSpPr/>
            <p:nvPr/>
          </p:nvSpPr>
          <p:spPr>
            <a:xfrm>
              <a:off x="4503493" y="4282266"/>
              <a:ext cx="0" cy="133232"/>
            </a:xfrm>
            <a:custGeom>
              <a:avLst/>
              <a:gdLst/>
              <a:ahLst/>
              <a:cxnLst/>
              <a:rect l="0" t="0" r="0" b="0"/>
              <a:pathLst>
                <a:path h="133232">
                  <a:moveTo>
                    <a:pt x="0" y="133232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4" name="pl237">
              <a:extLst>
                <a:ext uri="{FF2B5EF4-FFF2-40B4-BE49-F238E27FC236}">
                  <a16:creationId xmlns:a16="http://schemas.microsoft.com/office/drawing/2014/main" id="{1515EDC5-954B-934B-F41B-131B5F9C7B6F}"/>
                </a:ext>
              </a:extLst>
            </p:cNvPr>
            <p:cNvSpPr/>
            <p:nvPr/>
          </p:nvSpPr>
          <p:spPr>
            <a:xfrm>
              <a:off x="4503493" y="4237855"/>
              <a:ext cx="0" cy="177643"/>
            </a:xfrm>
            <a:custGeom>
              <a:avLst/>
              <a:gdLst/>
              <a:ahLst/>
              <a:cxnLst/>
              <a:rect l="0" t="0" r="0" b="0"/>
              <a:pathLst>
                <a:path h="177643">
                  <a:moveTo>
                    <a:pt x="0" y="177643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5" name="pl238">
              <a:extLst>
                <a:ext uri="{FF2B5EF4-FFF2-40B4-BE49-F238E27FC236}">
                  <a16:creationId xmlns:a16="http://schemas.microsoft.com/office/drawing/2014/main" id="{B8987601-D5E4-C231-918F-3FC96258F276}"/>
                </a:ext>
              </a:extLst>
            </p:cNvPr>
            <p:cNvSpPr/>
            <p:nvPr/>
          </p:nvSpPr>
          <p:spPr>
            <a:xfrm>
              <a:off x="4503493" y="4193444"/>
              <a:ext cx="0" cy="222054"/>
            </a:xfrm>
            <a:custGeom>
              <a:avLst/>
              <a:gdLst/>
              <a:ahLst/>
              <a:cxnLst/>
              <a:rect l="0" t="0" r="0" b="0"/>
              <a:pathLst>
                <a:path h="222054">
                  <a:moveTo>
                    <a:pt x="0" y="222054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6" name="pl239">
              <a:extLst>
                <a:ext uri="{FF2B5EF4-FFF2-40B4-BE49-F238E27FC236}">
                  <a16:creationId xmlns:a16="http://schemas.microsoft.com/office/drawing/2014/main" id="{4AF660D6-16FB-DC31-5711-CD4CB04336B5}"/>
                </a:ext>
              </a:extLst>
            </p:cNvPr>
            <p:cNvSpPr/>
            <p:nvPr/>
          </p:nvSpPr>
          <p:spPr>
            <a:xfrm>
              <a:off x="4503493" y="4149033"/>
              <a:ext cx="0" cy="266465"/>
            </a:xfrm>
            <a:custGeom>
              <a:avLst/>
              <a:gdLst/>
              <a:ahLst/>
              <a:cxnLst/>
              <a:rect l="0" t="0" r="0" b="0"/>
              <a:pathLst>
                <a:path h="266465">
                  <a:moveTo>
                    <a:pt x="0" y="26646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7" name="pl240">
              <a:extLst>
                <a:ext uri="{FF2B5EF4-FFF2-40B4-BE49-F238E27FC236}">
                  <a16:creationId xmlns:a16="http://schemas.microsoft.com/office/drawing/2014/main" id="{D184BA58-30A7-C630-A143-E21C26642F1D}"/>
                </a:ext>
              </a:extLst>
            </p:cNvPr>
            <p:cNvSpPr/>
            <p:nvPr/>
          </p:nvSpPr>
          <p:spPr>
            <a:xfrm>
              <a:off x="4503493" y="4104623"/>
              <a:ext cx="0" cy="310876"/>
            </a:xfrm>
            <a:custGeom>
              <a:avLst/>
              <a:gdLst/>
              <a:ahLst/>
              <a:cxnLst/>
              <a:rect l="0" t="0" r="0" b="0"/>
              <a:pathLst>
                <a:path h="310876">
                  <a:moveTo>
                    <a:pt x="0" y="310876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8" name="pl241">
              <a:extLst>
                <a:ext uri="{FF2B5EF4-FFF2-40B4-BE49-F238E27FC236}">
                  <a16:creationId xmlns:a16="http://schemas.microsoft.com/office/drawing/2014/main" id="{44AA9EEA-DD8B-06A0-CE4D-386701A0E4BE}"/>
                </a:ext>
              </a:extLst>
            </p:cNvPr>
            <p:cNvSpPr/>
            <p:nvPr/>
          </p:nvSpPr>
          <p:spPr>
            <a:xfrm>
              <a:off x="4298727" y="3818419"/>
              <a:ext cx="0" cy="241792"/>
            </a:xfrm>
            <a:custGeom>
              <a:avLst/>
              <a:gdLst/>
              <a:ahLst/>
              <a:cxnLst/>
              <a:rect l="0" t="0" r="0" b="0"/>
              <a:pathLst>
                <a:path h="241792">
                  <a:moveTo>
                    <a:pt x="0" y="0"/>
                  </a:moveTo>
                  <a:lnTo>
                    <a:pt x="0" y="241792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9" name="pl242">
              <a:extLst>
                <a:ext uri="{FF2B5EF4-FFF2-40B4-BE49-F238E27FC236}">
                  <a16:creationId xmlns:a16="http://schemas.microsoft.com/office/drawing/2014/main" id="{36527C46-0737-18E3-231C-B5E7CFAF0D47}"/>
                </a:ext>
              </a:extLst>
            </p:cNvPr>
            <p:cNvSpPr/>
            <p:nvPr/>
          </p:nvSpPr>
          <p:spPr>
            <a:xfrm>
              <a:off x="4298727" y="3818419"/>
              <a:ext cx="0" cy="197381"/>
            </a:xfrm>
            <a:custGeom>
              <a:avLst/>
              <a:gdLst/>
              <a:ahLst/>
              <a:cxnLst/>
              <a:rect l="0" t="0" r="0" b="0"/>
              <a:pathLst>
                <a:path h="197381">
                  <a:moveTo>
                    <a:pt x="0" y="0"/>
                  </a:moveTo>
                  <a:lnTo>
                    <a:pt x="0" y="19738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0" name="pl243">
              <a:extLst>
                <a:ext uri="{FF2B5EF4-FFF2-40B4-BE49-F238E27FC236}">
                  <a16:creationId xmlns:a16="http://schemas.microsoft.com/office/drawing/2014/main" id="{44264601-D0BF-3A8D-C941-D050B870BD16}"/>
                </a:ext>
              </a:extLst>
            </p:cNvPr>
            <p:cNvSpPr/>
            <p:nvPr/>
          </p:nvSpPr>
          <p:spPr>
            <a:xfrm>
              <a:off x="4298727" y="3818419"/>
              <a:ext cx="0" cy="152970"/>
            </a:xfrm>
            <a:custGeom>
              <a:avLst/>
              <a:gdLst/>
              <a:ahLst/>
              <a:cxnLst/>
              <a:rect l="0" t="0" r="0" b="0"/>
              <a:pathLst>
                <a:path h="152970">
                  <a:moveTo>
                    <a:pt x="0" y="0"/>
                  </a:moveTo>
                  <a:lnTo>
                    <a:pt x="0" y="15297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1" name="pl244">
              <a:extLst>
                <a:ext uri="{FF2B5EF4-FFF2-40B4-BE49-F238E27FC236}">
                  <a16:creationId xmlns:a16="http://schemas.microsoft.com/office/drawing/2014/main" id="{938B21CF-98DF-5629-44F7-A68634C7E2AE}"/>
                </a:ext>
              </a:extLst>
            </p:cNvPr>
            <p:cNvSpPr/>
            <p:nvPr/>
          </p:nvSpPr>
          <p:spPr>
            <a:xfrm>
              <a:off x="4503493" y="3904774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2" name="pl245">
              <a:extLst>
                <a:ext uri="{FF2B5EF4-FFF2-40B4-BE49-F238E27FC236}">
                  <a16:creationId xmlns:a16="http://schemas.microsoft.com/office/drawing/2014/main" id="{8F1AEB4A-E062-B116-142C-920DF94C4925}"/>
                </a:ext>
              </a:extLst>
            </p:cNvPr>
            <p:cNvSpPr/>
            <p:nvPr/>
          </p:nvSpPr>
          <p:spPr>
            <a:xfrm>
              <a:off x="4503493" y="3882568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3" name="pl246">
              <a:extLst>
                <a:ext uri="{FF2B5EF4-FFF2-40B4-BE49-F238E27FC236}">
                  <a16:creationId xmlns:a16="http://schemas.microsoft.com/office/drawing/2014/main" id="{331814AE-1939-1675-FB17-A96C63A3B9AD}"/>
                </a:ext>
              </a:extLst>
            </p:cNvPr>
            <p:cNvSpPr/>
            <p:nvPr/>
          </p:nvSpPr>
          <p:spPr>
            <a:xfrm>
              <a:off x="4298727" y="3818419"/>
              <a:ext cx="0" cy="19738"/>
            </a:xfrm>
            <a:custGeom>
              <a:avLst/>
              <a:gdLst/>
              <a:ahLst/>
              <a:cxnLst/>
              <a:rect l="0" t="0" r="0" b="0"/>
              <a:pathLst>
                <a:path h="19738">
                  <a:moveTo>
                    <a:pt x="0" y="0"/>
                  </a:moveTo>
                  <a:lnTo>
                    <a:pt x="0" y="19738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4" name="pl247">
              <a:extLst>
                <a:ext uri="{FF2B5EF4-FFF2-40B4-BE49-F238E27FC236}">
                  <a16:creationId xmlns:a16="http://schemas.microsoft.com/office/drawing/2014/main" id="{614C356D-6344-0066-2859-A0498F66914F}"/>
                </a:ext>
              </a:extLst>
            </p:cNvPr>
            <p:cNvSpPr/>
            <p:nvPr/>
          </p:nvSpPr>
          <p:spPr>
            <a:xfrm>
              <a:off x="4298727" y="3793746"/>
              <a:ext cx="0" cy="24672"/>
            </a:xfrm>
            <a:custGeom>
              <a:avLst/>
              <a:gdLst/>
              <a:ahLst/>
              <a:cxnLst/>
              <a:rect l="0" t="0" r="0" b="0"/>
              <a:pathLst>
                <a:path h="24672">
                  <a:moveTo>
                    <a:pt x="0" y="24672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5" name="pl248">
              <a:extLst>
                <a:ext uri="{FF2B5EF4-FFF2-40B4-BE49-F238E27FC236}">
                  <a16:creationId xmlns:a16="http://schemas.microsoft.com/office/drawing/2014/main" id="{CE53D384-631A-9B30-43C5-3438A7D082B3}"/>
                </a:ext>
              </a:extLst>
            </p:cNvPr>
            <p:cNvSpPr/>
            <p:nvPr/>
          </p:nvSpPr>
          <p:spPr>
            <a:xfrm>
              <a:off x="4503493" y="3682719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0"/>
                  </a:moveTo>
                  <a:lnTo>
                    <a:pt x="0" y="66616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6" name="pl249">
              <a:extLst>
                <a:ext uri="{FF2B5EF4-FFF2-40B4-BE49-F238E27FC236}">
                  <a16:creationId xmlns:a16="http://schemas.microsoft.com/office/drawing/2014/main" id="{4A2AB74B-6B34-C896-6262-34718DAA9123}"/>
                </a:ext>
              </a:extLst>
            </p:cNvPr>
            <p:cNvSpPr/>
            <p:nvPr/>
          </p:nvSpPr>
          <p:spPr>
            <a:xfrm>
              <a:off x="4503493" y="3682719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7" name="pl250">
              <a:extLst>
                <a:ext uri="{FF2B5EF4-FFF2-40B4-BE49-F238E27FC236}">
                  <a16:creationId xmlns:a16="http://schemas.microsoft.com/office/drawing/2014/main" id="{39DDA66F-932A-1E8A-FF4C-8971ACE62B88}"/>
                </a:ext>
              </a:extLst>
            </p:cNvPr>
            <p:cNvSpPr/>
            <p:nvPr/>
          </p:nvSpPr>
          <p:spPr>
            <a:xfrm>
              <a:off x="4503493" y="3660514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8" name="pl251">
              <a:extLst>
                <a:ext uri="{FF2B5EF4-FFF2-40B4-BE49-F238E27FC236}">
                  <a16:creationId xmlns:a16="http://schemas.microsoft.com/office/drawing/2014/main" id="{F7C60BB7-7152-3F95-CE95-C68B27B24296}"/>
                </a:ext>
              </a:extLst>
            </p:cNvPr>
            <p:cNvSpPr/>
            <p:nvPr/>
          </p:nvSpPr>
          <p:spPr>
            <a:xfrm>
              <a:off x="4503493" y="3616103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66616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9" name="pl252">
              <a:extLst>
                <a:ext uri="{FF2B5EF4-FFF2-40B4-BE49-F238E27FC236}">
                  <a16:creationId xmlns:a16="http://schemas.microsoft.com/office/drawing/2014/main" id="{F00725C9-DD52-F4F9-04AD-386BD7B6F020}"/>
                </a:ext>
              </a:extLst>
            </p:cNvPr>
            <p:cNvSpPr/>
            <p:nvPr/>
          </p:nvSpPr>
          <p:spPr>
            <a:xfrm>
              <a:off x="4298727" y="3571692"/>
              <a:ext cx="0" cy="246727"/>
            </a:xfrm>
            <a:custGeom>
              <a:avLst/>
              <a:gdLst/>
              <a:ahLst/>
              <a:cxnLst/>
              <a:rect l="0" t="0" r="0" b="0"/>
              <a:pathLst>
                <a:path h="246727">
                  <a:moveTo>
                    <a:pt x="0" y="246727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0" name="pl253">
              <a:extLst>
                <a:ext uri="{FF2B5EF4-FFF2-40B4-BE49-F238E27FC236}">
                  <a16:creationId xmlns:a16="http://schemas.microsoft.com/office/drawing/2014/main" id="{7854CF1E-4542-B4B6-2ED8-0E7B27C6FCFC}"/>
                </a:ext>
              </a:extLst>
            </p:cNvPr>
            <p:cNvSpPr/>
            <p:nvPr/>
          </p:nvSpPr>
          <p:spPr>
            <a:xfrm>
              <a:off x="4298727" y="3527281"/>
              <a:ext cx="0" cy="291138"/>
            </a:xfrm>
            <a:custGeom>
              <a:avLst/>
              <a:gdLst/>
              <a:ahLst/>
              <a:cxnLst/>
              <a:rect l="0" t="0" r="0" b="0"/>
              <a:pathLst>
                <a:path h="291138">
                  <a:moveTo>
                    <a:pt x="0" y="291138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1" name="pl254">
              <a:extLst>
                <a:ext uri="{FF2B5EF4-FFF2-40B4-BE49-F238E27FC236}">
                  <a16:creationId xmlns:a16="http://schemas.microsoft.com/office/drawing/2014/main" id="{FF004DD0-2180-A35C-10A5-5B4C74CF9497}"/>
                </a:ext>
              </a:extLst>
            </p:cNvPr>
            <p:cNvSpPr/>
            <p:nvPr/>
          </p:nvSpPr>
          <p:spPr>
            <a:xfrm>
              <a:off x="4503493" y="3460665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2" name="pl255">
              <a:extLst>
                <a:ext uri="{FF2B5EF4-FFF2-40B4-BE49-F238E27FC236}">
                  <a16:creationId xmlns:a16="http://schemas.microsoft.com/office/drawing/2014/main" id="{9D9399F7-8D8B-C675-BB15-80BE354EC633}"/>
                </a:ext>
              </a:extLst>
            </p:cNvPr>
            <p:cNvSpPr/>
            <p:nvPr/>
          </p:nvSpPr>
          <p:spPr>
            <a:xfrm>
              <a:off x="4503493" y="3438459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3" name="pl256">
              <a:extLst>
                <a:ext uri="{FF2B5EF4-FFF2-40B4-BE49-F238E27FC236}">
                  <a16:creationId xmlns:a16="http://schemas.microsoft.com/office/drawing/2014/main" id="{5226B43C-9C3C-BE19-5DA4-995825C8CBF1}"/>
                </a:ext>
              </a:extLst>
            </p:cNvPr>
            <p:cNvSpPr/>
            <p:nvPr/>
          </p:nvSpPr>
          <p:spPr>
            <a:xfrm>
              <a:off x="4503493" y="3327432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0"/>
                  </a:moveTo>
                  <a:lnTo>
                    <a:pt x="0" y="66616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4" name="pl257">
              <a:extLst>
                <a:ext uri="{FF2B5EF4-FFF2-40B4-BE49-F238E27FC236}">
                  <a16:creationId xmlns:a16="http://schemas.microsoft.com/office/drawing/2014/main" id="{000674EE-B77F-C06D-4882-9DDEB3E93A69}"/>
                </a:ext>
              </a:extLst>
            </p:cNvPr>
            <p:cNvSpPr/>
            <p:nvPr/>
          </p:nvSpPr>
          <p:spPr>
            <a:xfrm>
              <a:off x="4503493" y="3327432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5" name="pl258">
              <a:extLst>
                <a:ext uri="{FF2B5EF4-FFF2-40B4-BE49-F238E27FC236}">
                  <a16:creationId xmlns:a16="http://schemas.microsoft.com/office/drawing/2014/main" id="{1C45B37D-0CDE-ADB7-50DD-0B4DF84D94B6}"/>
                </a:ext>
              </a:extLst>
            </p:cNvPr>
            <p:cNvSpPr/>
            <p:nvPr/>
          </p:nvSpPr>
          <p:spPr>
            <a:xfrm>
              <a:off x="4503493" y="3305227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6" name="pl259">
              <a:extLst>
                <a:ext uri="{FF2B5EF4-FFF2-40B4-BE49-F238E27FC236}">
                  <a16:creationId xmlns:a16="http://schemas.microsoft.com/office/drawing/2014/main" id="{34887C9F-57EF-15DE-F63B-E316B598D510}"/>
                </a:ext>
              </a:extLst>
            </p:cNvPr>
            <p:cNvSpPr/>
            <p:nvPr/>
          </p:nvSpPr>
          <p:spPr>
            <a:xfrm>
              <a:off x="4503493" y="3260816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66616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7" name="pl260">
              <a:extLst>
                <a:ext uri="{FF2B5EF4-FFF2-40B4-BE49-F238E27FC236}">
                  <a16:creationId xmlns:a16="http://schemas.microsoft.com/office/drawing/2014/main" id="{86C44543-69B7-D107-89E6-4CE4465400AA}"/>
                </a:ext>
              </a:extLst>
            </p:cNvPr>
            <p:cNvSpPr/>
            <p:nvPr/>
          </p:nvSpPr>
          <p:spPr>
            <a:xfrm>
              <a:off x="4503493" y="3194199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8" name="pl261">
              <a:extLst>
                <a:ext uri="{FF2B5EF4-FFF2-40B4-BE49-F238E27FC236}">
                  <a16:creationId xmlns:a16="http://schemas.microsoft.com/office/drawing/2014/main" id="{B7DE5597-3916-5BA9-C87D-2AB806085D48}"/>
                </a:ext>
              </a:extLst>
            </p:cNvPr>
            <p:cNvSpPr/>
            <p:nvPr/>
          </p:nvSpPr>
          <p:spPr>
            <a:xfrm>
              <a:off x="4503493" y="3171994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9" name="pl262">
              <a:extLst>
                <a:ext uri="{FF2B5EF4-FFF2-40B4-BE49-F238E27FC236}">
                  <a16:creationId xmlns:a16="http://schemas.microsoft.com/office/drawing/2014/main" id="{49B30F7D-CBBF-AE33-D6AF-100691007563}"/>
                </a:ext>
              </a:extLst>
            </p:cNvPr>
            <p:cNvSpPr/>
            <p:nvPr/>
          </p:nvSpPr>
          <p:spPr>
            <a:xfrm>
              <a:off x="4298727" y="3127583"/>
              <a:ext cx="0" cy="149886"/>
            </a:xfrm>
            <a:custGeom>
              <a:avLst/>
              <a:gdLst/>
              <a:ahLst/>
              <a:cxnLst/>
              <a:rect l="0" t="0" r="0" b="0"/>
              <a:pathLst>
                <a:path h="149886">
                  <a:moveTo>
                    <a:pt x="0" y="149886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0" name="pl263">
              <a:extLst>
                <a:ext uri="{FF2B5EF4-FFF2-40B4-BE49-F238E27FC236}">
                  <a16:creationId xmlns:a16="http://schemas.microsoft.com/office/drawing/2014/main" id="{7DD8AFE0-8A24-0F05-AC35-ECD68E2DE2D9}"/>
                </a:ext>
              </a:extLst>
            </p:cNvPr>
            <p:cNvSpPr/>
            <p:nvPr/>
          </p:nvSpPr>
          <p:spPr>
            <a:xfrm>
              <a:off x="4503493" y="3060967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1" name="pl264">
              <a:extLst>
                <a:ext uri="{FF2B5EF4-FFF2-40B4-BE49-F238E27FC236}">
                  <a16:creationId xmlns:a16="http://schemas.microsoft.com/office/drawing/2014/main" id="{3CB18E1E-7E11-270E-172C-5359D31451B0}"/>
                </a:ext>
              </a:extLst>
            </p:cNvPr>
            <p:cNvSpPr/>
            <p:nvPr/>
          </p:nvSpPr>
          <p:spPr>
            <a:xfrm>
              <a:off x="4503493" y="3038761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2" name="pl265">
              <a:extLst>
                <a:ext uri="{FF2B5EF4-FFF2-40B4-BE49-F238E27FC236}">
                  <a16:creationId xmlns:a16="http://schemas.microsoft.com/office/drawing/2014/main" id="{8DD39590-872C-E87B-F382-74D28DD47C17}"/>
                </a:ext>
              </a:extLst>
            </p:cNvPr>
            <p:cNvSpPr/>
            <p:nvPr/>
          </p:nvSpPr>
          <p:spPr>
            <a:xfrm>
              <a:off x="4298727" y="2856677"/>
              <a:ext cx="0" cy="137673"/>
            </a:xfrm>
            <a:custGeom>
              <a:avLst/>
              <a:gdLst/>
              <a:ahLst/>
              <a:cxnLst/>
              <a:rect l="0" t="0" r="0" b="0"/>
              <a:pathLst>
                <a:path h="137673">
                  <a:moveTo>
                    <a:pt x="0" y="0"/>
                  </a:moveTo>
                  <a:lnTo>
                    <a:pt x="0" y="137673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3" name="pl266">
              <a:extLst>
                <a:ext uri="{FF2B5EF4-FFF2-40B4-BE49-F238E27FC236}">
                  <a16:creationId xmlns:a16="http://schemas.microsoft.com/office/drawing/2014/main" id="{976DC778-9235-8F42-9761-D4B1DB79594D}"/>
                </a:ext>
              </a:extLst>
            </p:cNvPr>
            <p:cNvSpPr/>
            <p:nvPr/>
          </p:nvSpPr>
          <p:spPr>
            <a:xfrm>
              <a:off x="4298727" y="2856677"/>
              <a:ext cx="0" cy="93262"/>
            </a:xfrm>
            <a:custGeom>
              <a:avLst/>
              <a:gdLst/>
              <a:ahLst/>
              <a:cxnLst/>
              <a:rect l="0" t="0" r="0" b="0"/>
              <a:pathLst>
                <a:path h="93262">
                  <a:moveTo>
                    <a:pt x="0" y="0"/>
                  </a:moveTo>
                  <a:lnTo>
                    <a:pt x="0" y="93262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4" name="pl267">
              <a:extLst>
                <a:ext uri="{FF2B5EF4-FFF2-40B4-BE49-F238E27FC236}">
                  <a16:creationId xmlns:a16="http://schemas.microsoft.com/office/drawing/2014/main" id="{9AA84AA0-78DA-D64D-AA2E-50B18CC03BCF}"/>
                </a:ext>
              </a:extLst>
            </p:cNvPr>
            <p:cNvSpPr/>
            <p:nvPr/>
          </p:nvSpPr>
          <p:spPr>
            <a:xfrm>
              <a:off x="4298727" y="2856677"/>
              <a:ext cx="0" cy="48851"/>
            </a:xfrm>
            <a:custGeom>
              <a:avLst/>
              <a:gdLst/>
              <a:ahLst/>
              <a:cxnLst/>
              <a:rect l="0" t="0" r="0" b="0"/>
              <a:pathLst>
                <a:path h="48851">
                  <a:moveTo>
                    <a:pt x="0" y="0"/>
                  </a:moveTo>
                  <a:lnTo>
                    <a:pt x="0" y="4885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5" name="pl268">
              <a:extLst>
                <a:ext uri="{FF2B5EF4-FFF2-40B4-BE49-F238E27FC236}">
                  <a16:creationId xmlns:a16="http://schemas.microsoft.com/office/drawing/2014/main" id="{4F1C5ACB-A1E2-3798-9A24-475A5729AC4B}"/>
                </a:ext>
              </a:extLst>
            </p:cNvPr>
            <p:cNvSpPr/>
            <p:nvPr/>
          </p:nvSpPr>
          <p:spPr>
            <a:xfrm>
              <a:off x="4298727" y="2856677"/>
              <a:ext cx="0" cy="4441"/>
            </a:xfrm>
            <a:custGeom>
              <a:avLst/>
              <a:gdLst/>
              <a:ahLst/>
              <a:cxnLst/>
              <a:rect l="0" t="0" r="0" b="0"/>
              <a:pathLst>
                <a:path h="4441">
                  <a:moveTo>
                    <a:pt x="0" y="0"/>
                  </a:moveTo>
                  <a:lnTo>
                    <a:pt x="0" y="444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6" name="pl269">
              <a:extLst>
                <a:ext uri="{FF2B5EF4-FFF2-40B4-BE49-F238E27FC236}">
                  <a16:creationId xmlns:a16="http://schemas.microsoft.com/office/drawing/2014/main" id="{8BBC917A-B35B-E516-422F-BF2368BE4747}"/>
                </a:ext>
              </a:extLst>
            </p:cNvPr>
            <p:cNvSpPr/>
            <p:nvPr/>
          </p:nvSpPr>
          <p:spPr>
            <a:xfrm>
              <a:off x="4503493" y="2572447"/>
              <a:ext cx="0" cy="244259"/>
            </a:xfrm>
            <a:custGeom>
              <a:avLst/>
              <a:gdLst/>
              <a:ahLst/>
              <a:cxnLst/>
              <a:rect l="0" t="0" r="0" b="0"/>
              <a:pathLst>
                <a:path h="244259">
                  <a:moveTo>
                    <a:pt x="0" y="0"/>
                  </a:moveTo>
                  <a:lnTo>
                    <a:pt x="0" y="244259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7" name="pl270">
              <a:extLst>
                <a:ext uri="{FF2B5EF4-FFF2-40B4-BE49-F238E27FC236}">
                  <a16:creationId xmlns:a16="http://schemas.microsoft.com/office/drawing/2014/main" id="{AC62D209-8C75-EBCC-80EA-4CD74273BF50}"/>
                </a:ext>
              </a:extLst>
            </p:cNvPr>
            <p:cNvSpPr/>
            <p:nvPr/>
          </p:nvSpPr>
          <p:spPr>
            <a:xfrm>
              <a:off x="4503493" y="2572447"/>
              <a:ext cx="0" cy="199848"/>
            </a:xfrm>
            <a:custGeom>
              <a:avLst/>
              <a:gdLst/>
              <a:ahLst/>
              <a:cxnLst/>
              <a:rect l="0" t="0" r="0" b="0"/>
              <a:pathLst>
                <a:path h="199848">
                  <a:moveTo>
                    <a:pt x="0" y="0"/>
                  </a:moveTo>
                  <a:lnTo>
                    <a:pt x="0" y="199848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8" name="pl271">
              <a:extLst>
                <a:ext uri="{FF2B5EF4-FFF2-40B4-BE49-F238E27FC236}">
                  <a16:creationId xmlns:a16="http://schemas.microsoft.com/office/drawing/2014/main" id="{DF13AA19-4D8C-17FE-5D01-B7D639A25529}"/>
                </a:ext>
              </a:extLst>
            </p:cNvPr>
            <p:cNvSpPr/>
            <p:nvPr/>
          </p:nvSpPr>
          <p:spPr>
            <a:xfrm>
              <a:off x="4503493" y="2572447"/>
              <a:ext cx="0" cy="155438"/>
            </a:xfrm>
            <a:custGeom>
              <a:avLst/>
              <a:gdLst/>
              <a:ahLst/>
              <a:cxnLst/>
              <a:rect l="0" t="0" r="0" b="0"/>
              <a:pathLst>
                <a:path h="155438">
                  <a:moveTo>
                    <a:pt x="0" y="0"/>
                  </a:moveTo>
                  <a:lnTo>
                    <a:pt x="0" y="155438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9" name="pl272">
              <a:extLst>
                <a:ext uri="{FF2B5EF4-FFF2-40B4-BE49-F238E27FC236}">
                  <a16:creationId xmlns:a16="http://schemas.microsoft.com/office/drawing/2014/main" id="{5FFE356D-CF46-316C-681D-81283904E6D8}"/>
                </a:ext>
              </a:extLst>
            </p:cNvPr>
            <p:cNvSpPr/>
            <p:nvPr/>
          </p:nvSpPr>
          <p:spPr>
            <a:xfrm>
              <a:off x="4503493" y="2572447"/>
              <a:ext cx="0" cy="111027"/>
            </a:xfrm>
            <a:custGeom>
              <a:avLst/>
              <a:gdLst/>
              <a:ahLst/>
              <a:cxnLst/>
              <a:rect l="0" t="0" r="0" b="0"/>
              <a:pathLst>
                <a:path h="111027">
                  <a:moveTo>
                    <a:pt x="0" y="0"/>
                  </a:moveTo>
                  <a:lnTo>
                    <a:pt x="0" y="111027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0" name="pl273">
              <a:extLst>
                <a:ext uri="{FF2B5EF4-FFF2-40B4-BE49-F238E27FC236}">
                  <a16:creationId xmlns:a16="http://schemas.microsoft.com/office/drawing/2014/main" id="{7B74E2F3-AE5C-8888-89A0-749D691CA02A}"/>
                </a:ext>
              </a:extLst>
            </p:cNvPr>
            <p:cNvSpPr/>
            <p:nvPr/>
          </p:nvSpPr>
          <p:spPr>
            <a:xfrm>
              <a:off x="4503493" y="2572447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0"/>
                  </a:moveTo>
                  <a:lnTo>
                    <a:pt x="0" y="66616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1" name="pl274">
              <a:extLst>
                <a:ext uri="{FF2B5EF4-FFF2-40B4-BE49-F238E27FC236}">
                  <a16:creationId xmlns:a16="http://schemas.microsoft.com/office/drawing/2014/main" id="{CFF2F0B7-2948-4591-3897-9D69A85FAEE2}"/>
                </a:ext>
              </a:extLst>
            </p:cNvPr>
            <p:cNvSpPr/>
            <p:nvPr/>
          </p:nvSpPr>
          <p:spPr>
            <a:xfrm>
              <a:off x="4503493" y="2572447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2" name="pl275">
              <a:extLst>
                <a:ext uri="{FF2B5EF4-FFF2-40B4-BE49-F238E27FC236}">
                  <a16:creationId xmlns:a16="http://schemas.microsoft.com/office/drawing/2014/main" id="{280DFE9C-54F0-9645-C45D-229487020871}"/>
                </a:ext>
              </a:extLst>
            </p:cNvPr>
            <p:cNvSpPr/>
            <p:nvPr/>
          </p:nvSpPr>
          <p:spPr>
            <a:xfrm>
              <a:off x="4503493" y="2550241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3" name="pl276">
              <a:extLst>
                <a:ext uri="{FF2B5EF4-FFF2-40B4-BE49-F238E27FC236}">
                  <a16:creationId xmlns:a16="http://schemas.microsoft.com/office/drawing/2014/main" id="{26A16431-54D4-C3EF-902B-D8E4990A09C9}"/>
                </a:ext>
              </a:extLst>
            </p:cNvPr>
            <p:cNvSpPr/>
            <p:nvPr/>
          </p:nvSpPr>
          <p:spPr>
            <a:xfrm>
              <a:off x="4503493" y="2505831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66616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4" name="pl277">
              <a:extLst>
                <a:ext uri="{FF2B5EF4-FFF2-40B4-BE49-F238E27FC236}">
                  <a16:creationId xmlns:a16="http://schemas.microsoft.com/office/drawing/2014/main" id="{FCCD3E45-6F29-D7C5-84A1-0A0AA798888D}"/>
                </a:ext>
              </a:extLst>
            </p:cNvPr>
            <p:cNvSpPr/>
            <p:nvPr/>
          </p:nvSpPr>
          <p:spPr>
            <a:xfrm>
              <a:off x="4503493" y="2461420"/>
              <a:ext cx="0" cy="111027"/>
            </a:xfrm>
            <a:custGeom>
              <a:avLst/>
              <a:gdLst/>
              <a:ahLst/>
              <a:cxnLst/>
              <a:rect l="0" t="0" r="0" b="0"/>
              <a:pathLst>
                <a:path h="111027">
                  <a:moveTo>
                    <a:pt x="0" y="111027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5" name="pl278">
              <a:extLst>
                <a:ext uri="{FF2B5EF4-FFF2-40B4-BE49-F238E27FC236}">
                  <a16:creationId xmlns:a16="http://schemas.microsoft.com/office/drawing/2014/main" id="{6AE06161-B7B7-6D45-CC36-A943C5F817F1}"/>
                </a:ext>
              </a:extLst>
            </p:cNvPr>
            <p:cNvSpPr/>
            <p:nvPr/>
          </p:nvSpPr>
          <p:spPr>
            <a:xfrm>
              <a:off x="4503493" y="2417009"/>
              <a:ext cx="0" cy="155438"/>
            </a:xfrm>
            <a:custGeom>
              <a:avLst/>
              <a:gdLst/>
              <a:ahLst/>
              <a:cxnLst/>
              <a:rect l="0" t="0" r="0" b="0"/>
              <a:pathLst>
                <a:path h="155438">
                  <a:moveTo>
                    <a:pt x="0" y="155438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6" name="pl279">
              <a:extLst>
                <a:ext uri="{FF2B5EF4-FFF2-40B4-BE49-F238E27FC236}">
                  <a16:creationId xmlns:a16="http://schemas.microsoft.com/office/drawing/2014/main" id="{2DBE1810-ED83-0684-6898-1D21781E04B9}"/>
                </a:ext>
              </a:extLst>
            </p:cNvPr>
            <p:cNvSpPr/>
            <p:nvPr/>
          </p:nvSpPr>
          <p:spPr>
            <a:xfrm>
              <a:off x="4503493" y="2372598"/>
              <a:ext cx="0" cy="199848"/>
            </a:xfrm>
            <a:custGeom>
              <a:avLst/>
              <a:gdLst/>
              <a:ahLst/>
              <a:cxnLst/>
              <a:rect l="0" t="0" r="0" b="0"/>
              <a:pathLst>
                <a:path h="199848">
                  <a:moveTo>
                    <a:pt x="0" y="199848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7" name="pl280">
              <a:extLst>
                <a:ext uri="{FF2B5EF4-FFF2-40B4-BE49-F238E27FC236}">
                  <a16:creationId xmlns:a16="http://schemas.microsoft.com/office/drawing/2014/main" id="{21400820-5B94-20F6-2907-FEC72DDC9677}"/>
                </a:ext>
              </a:extLst>
            </p:cNvPr>
            <p:cNvSpPr/>
            <p:nvPr/>
          </p:nvSpPr>
          <p:spPr>
            <a:xfrm>
              <a:off x="4503493" y="2328187"/>
              <a:ext cx="0" cy="244259"/>
            </a:xfrm>
            <a:custGeom>
              <a:avLst/>
              <a:gdLst/>
              <a:ahLst/>
              <a:cxnLst/>
              <a:rect l="0" t="0" r="0" b="0"/>
              <a:pathLst>
                <a:path h="244259">
                  <a:moveTo>
                    <a:pt x="0" y="244259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8" name="pl281">
              <a:extLst>
                <a:ext uri="{FF2B5EF4-FFF2-40B4-BE49-F238E27FC236}">
                  <a16:creationId xmlns:a16="http://schemas.microsoft.com/office/drawing/2014/main" id="{BE3AC3AE-1D13-012A-4150-FD1D9B81AA10}"/>
                </a:ext>
              </a:extLst>
            </p:cNvPr>
            <p:cNvSpPr/>
            <p:nvPr/>
          </p:nvSpPr>
          <p:spPr>
            <a:xfrm>
              <a:off x="4503493" y="2261571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9" name="pl282">
              <a:extLst>
                <a:ext uri="{FF2B5EF4-FFF2-40B4-BE49-F238E27FC236}">
                  <a16:creationId xmlns:a16="http://schemas.microsoft.com/office/drawing/2014/main" id="{338A838F-0E34-A328-1D97-0097C3A62382}"/>
                </a:ext>
              </a:extLst>
            </p:cNvPr>
            <p:cNvSpPr/>
            <p:nvPr/>
          </p:nvSpPr>
          <p:spPr>
            <a:xfrm>
              <a:off x="4503493" y="2239365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0" name="pl283">
              <a:extLst>
                <a:ext uri="{FF2B5EF4-FFF2-40B4-BE49-F238E27FC236}">
                  <a16:creationId xmlns:a16="http://schemas.microsoft.com/office/drawing/2014/main" id="{4B977A9E-362C-F657-0347-D76707423619}"/>
                </a:ext>
              </a:extLst>
            </p:cNvPr>
            <p:cNvSpPr/>
            <p:nvPr/>
          </p:nvSpPr>
          <p:spPr>
            <a:xfrm>
              <a:off x="4298727" y="1974608"/>
              <a:ext cx="0" cy="220346"/>
            </a:xfrm>
            <a:custGeom>
              <a:avLst/>
              <a:gdLst/>
              <a:ahLst/>
              <a:cxnLst/>
              <a:rect l="0" t="0" r="0" b="0"/>
              <a:pathLst>
                <a:path h="220346">
                  <a:moveTo>
                    <a:pt x="0" y="0"/>
                  </a:moveTo>
                  <a:lnTo>
                    <a:pt x="0" y="220346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1" name="pl284">
              <a:extLst>
                <a:ext uri="{FF2B5EF4-FFF2-40B4-BE49-F238E27FC236}">
                  <a16:creationId xmlns:a16="http://schemas.microsoft.com/office/drawing/2014/main" id="{B228660F-F74A-8F57-1488-1BA15A46022A}"/>
                </a:ext>
              </a:extLst>
            </p:cNvPr>
            <p:cNvSpPr/>
            <p:nvPr/>
          </p:nvSpPr>
          <p:spPr>
            <a:xfrm>
              <a:off x="4298727" y="1974608"/>
              <a:ext cx="0" cy="175935"/>
            </a:xfrm>
            <a:custGeom>
              <a:avLst/>
              <a:gdLst/>
              <a:ahLst/>
              <a:cxnLst/>
              <a:rect l="0" t="0" r="0" b="0"/>
              <a:pathLst>
                <a:path h="175935">
                  <a:moveTo>
                    <a:pt x="0" y="0"/>
                  </a:moveTo>
                  <a:lnTo>
                    <a:pt x="0" y="17593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2" name="pl285">
              <a:extLst>
                <a:ext uri="{FF2B5EF4-FFF2-40B4-BE49-F238E27FC236}">
                  <a16:creationId xmlns:a16="http://schemas.microsoft.com/office/drawing/2014/main" id="{1D3727B3-23B1-5EF9-0914-94C991B0FC21}"/>
                </a:ext>
              </a:extLst>
            </p:cNvPr>
            <p:cNvSpPr/>
            <p:nvPr/>
          </p:nvSpPr>
          <p:spPr>
            <a:xfrm>
              <a:off x="4298727" y="1974608"/>
              <a:ext cx="0" cy="131524"/>
            </a:xfrm>
            <a:custGeom>
              <a:avLst/>
              <a:gdLst/>
              <a:ahLst/>
              <a:cxnLst/>
              <a:rect l="0" t="0" r="0" b="0"/>
              <a:pathLst>
                <a:path h="131524">
                  <a:moveTo>
                    <a:pt x="0" y="0"/>
                  </a:moveTo>
                  <a:lnTo>
                    <a:pt x="0" y="131524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3" name="pl286">
              <a:extLst>
                <a:ext uri="{FF2B5EF4-FFF2-40B4-BE49-F238E27FC236}">
                  <a16:creationId xmlns:a16="http://schemas.microsoft.com/office/drawing/2014/main" id="{28F0466F-A70B-DE51-ED9B-34602576E180}"/>
                </a:ext>
              </a:extLst>
            </p:cNvPr>
            <p:cNvSpPr/>
            <p:nvPr/>
          </p:nvSpPr>
          <p:spPr>
            <a:xfrm>
              <a:off x="4298727" y="1974608"/>
              <a:ext cx="0" cy="87113"/>
            </a:xfrm>
            <a:custGeom>
              <a:avLst/>
              <a:gdLst/>
              <a:ahLst/>
              <a:cxnLst/>
              <a:rect l="0" t="0" r="0" b="0"/>
              <a:pathLst>
                <a:path h="87113">
                  <a:moveTo>
                    <a:pt x="0" y="0"/>
                  </a:moveTo>
                  <a:lnTo>
                    <a:pt x="0" y="87113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4" name="pl287">
              <a:extLst>
                <a:ext uri="{FF2B5EF4-FFF2-40B4-BE49-F238E27FC236}">
                  <a16:creationId xmlns:a16="http://schemas.microsoft.com/office/drawing/2014/main" id="{28937732-E50C-4D24-28D2-CCDAF11A9A51}"/>
                </a:ext>
              </a:extLst>
            </p:cNvPr>
            <p:cNvSpPr/>
            <p:nvPr/>
          </p:nvSpPr>
          <p:spPr>
            <a:xfrm>
              <a:off x="4298727" y="1974608"/>
              <a:ext cx="0" cy="42702"/>
            </a:xfrm>
            <a:custGeom>
              <a:avLst/>
              <a:gdLst/>
              <a:ahLst/>
              <a:cxnLst/>
              <a:rect l="0" t="0" r="0" b="0"/>
              <a:pathLst>
                <a:path h="42702">
                  <a:moveTo>
                    <a:pt x="0" y="0"/>
                  </a:moveTo>
                  <a:lnTo>
                    <a:pt x="0" y="42702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5" name="pl288">
              <a:extLst>
                <a:ext uri="{FF2B5EF4-FFF2-40B4-BE49-F238E27FC236}">
                  <a16:creationId xmlns:a16="http://schemas.microsoft.com/office/drawing/2014/main" id="{DBC6DD9F-8D47-1C44-A417-33F2FB6272D3}"/>
                </a:ext>
              </a:extLst>
            </p:cNvPr>
            <p:cNvSpPr/>
            <p:nvPr/>
          </p:nvSpPr>
          <p:spPr>
            <a:xfrm>
              <a:off x="4298727" y="1972900"/>
              <a:ext cx="0" cy="1708"/>
            </a:xfrm>
            <a:custGeom>
              <a:avLst/>
              <a:gdLst/>
              <a:ahLst/>
              <a:cxnLst/>
              <a:rect l="0" t="0" r="0" b="0"/>
              <a:pathLst>
                <a:path h="1708">
                  <a:moveTo>
                    <a:pt x="0" y="1708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6" name="pl289">
              <a:extLst>
                <a:ext uri="{FF2B5EF4-FFF2-40B4-BE49-F238E27FC236}">
                  <a16:creationId xmlns:a16="http://schemas.microsoft.com/office/drawing/2014/main" id="{5211654C-9976-4E01-9D95-41FBAE2A46A9}"/>
                </a:ext>
              </a:extLst>
            </p:cNvPr>
            <p:cNvSpPr/>
            <p:nvPr/>
          </p:nvSpPr>
          <p:spPr>
            <a:xfrm>
              <a:off x="4298727" y="1928489"/>
              <a:ext cx="0" cy="46118"/>
            </a:xfrm>
            <a:custGeom>
              <a:avLst/>
              <a:gdLst/>
              <a:ahLst/>
              <a:cxnLst/>
              <a:rect l="0" t="0" r="0" b="0"/>
              <a:pathLst>
                <a:path h="46118">
                  <a:moveTo>
                    <a:pt x="0" y="46118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7" name="pl290">
              <a:extLst>
                <a:ext uri="{FF2B5EF4-FFF2-40B4-BE49-F238E27FC236}">
                  <a16:creationId xmlns:a16="http://schemas.microsoft.com/office/drawing/2014/main" id="{0281DA73-262C-36C3-FBFE-E90348D83562}"/>
                </a:ext>
              </a:extLst>
            </p:cNvPr>
            <p:cNvSpPr/>
            <p:nvPr/>
          </p:nvSpPr>
          <p:spPr>
            <a:xfrm>
              <a:off x="4298727" y="1884078"/>
              <a:ext cx="0" cy="90529"/>
            </a:xfrm>
            <a:custGeom>
              <a:avLst/>
              <a:gdLst/>
              <a:ahLst/>
              <a:cxnLst/>
              <a:rect l="0" t="0" r="0" b="0"/>
              <a:pathLst>
                <a:path h="90529">
                  <a:moveTo>
                    <a:pt x="0" y="90529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8" name="pl291">
              <a:extLst>
                <a:ext uri="{FF2B5EF4-FFF2-40B4-BE49-F238E27FC236}">
                  <a16:creationId xmlns:a16="http://schemas.microsoft.com/office/drawing/2014/main" id="{6A3980C4-719F-E3C3-9264-9C7461ADADC0}"/>
                </a:ext>
              </a:extLst>
            </p:cNvPr>
            <p:cNvSpPr/>
            <p:nvPr/>
          </p:nvSpPr>
          <p:spPr>
            <a:xfrm>
              <a:off x="4298727" y="1839667"/>
              <a:ext cx="0" cy="134940"/>
            </a:xfrm>
            <a:custGeom>
              <a:avLst/>
              <a:gdLst/>
              <a:ahLst/>
              <a:cxnLst/>
              <a:rect l="0" t="0" r="0" b="0"/>
              <a:pathLst>
                <a:path h="134940">
                  <a:moveTo>
                    <a:pt x="0" y="13494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9" name="pl292">
              <a:extLst>
                <a:ext uri="{FF2B5EF4-FFF2-40B4-BE49-F238E27FC236}">
                  <a16:creationId xmlns:a16="http://schemas.microsoft.com/office/drawing/2014/main" id="{C9903703-5587-94EC-0B78-DB9366B2EA19}"/>
                </a:ext>
              </a:extLst>
            </p:cNvPr>
            <p:cNvSpPr/>
            <p:nvPr/>
          </p:nvSpPr>
          <p:spPr>
            <a:xfrm>
              <a:off x="4298727" y="1795256"/>
              <a:ext cx="0" cy="179351"/>
            </a:xfrm>
            <a:custGeom>
              <a:avLst/>
              <a:gdLst/>
              <a:ahLst/>
              <a:cxnLst/>
              <a:rect l="0" t="0" r="0" b="0"/>
              <a:pathLst>
                <a:path h="179351">
                  <a:moveTo>
                    <a:pt x="0" y="179351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0" name="pl293">
              <a:extLst>
                <a:ext uri="{FF2B5EF4-FFF2-40B4-BE49-F238E27FC236}">
                  <a16:creationId xmlns:a16="http://schemas.microsoft.com/office/drawing/2014/main" id="{CE7067B1-E81E-D859-26CC-22C5C44286C6}"/>
                </a:ext>
              </a:extLst>
            </p:cNvPr>
            <p:cNvSpPr/>
            <p:nvPr/>
          </p:nvSpPr>
          <p:spPr>
            <a:xfrm>
              <a:off x="4298727" y="1750845"/>
              <a:ext cx="0" cy="223762"/>
            </a:xfrm>
            <a:custGeom>
              <a:avLst/>
              <a:gdLst/>
              <a:ahLst/>
              <a:cxnLst/>
              <a:rect l="0" t="0" r="0" b="0"/>
              <a:pathLst>
                <a:path h="223762">
                  <a:moveTo>
                    <a:pt x="0" y="223762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1" name="pl294">
              <a:extLst>
                <a:ext uri="{FF2B5EF4-FFF2-40B4-BE49-F238E27FC236}">
                  <a16:creationId xmlns:a16="http://schemas.microsoft.com/office/drawing/2014/main" id="{B8866E8D-136A-593B-D19A-64DF8B9397F8}"/>
                </a:ext>
              </a:extLst>
            </p:cNvPr>
            <p:cNvSpPr/>
            <p:nvPr/>
          </p:nvSpPr>
          <p:spPr>
            <a:xfrm>
              <a:off x="4298727" y="1706435"/>
              <a:ext cx="0" cy="268173"/>
            </a:xfrm>
            <a:custGeom>
              <a:avLst/>
              <a:gdLst/>
              <a:ahLst/>
              <a:cxnLst/>
              <a:rect l="0" t="0" r="0" b="0"/>
              <a:pathLst>
                <a:path h="268173">
                  <a:moveTo>
                    <a:pt x="0" y="268173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2" name="pl295">
              <a:extLst>
                <a:ext uri="{FF2B5EF4-FFF2-40B4-BE49-F238E27FC236}">
                  <a16:creationId xmlns:a16="http://schemas.microsoft.com/office/drawing/2014/main" id="{73DE81BB-7D07-8293-E26A-A2AC8B5891D9}"/>
                </a:ext>
              </a:extLst>
            </p:cNvPr>
            <p:cNvSpPr/>
            <p:nvPr/>
          </p:nvSpPr>
          <p:spPr>
            <a:xfrm>
              <a:off x="4298727" y="1606510"/>
              <a:ext cx="0" cy="55513"/>
            </a:xfrm>
            <a:custGeom>
              <a:avLst/>
              <a:gdLst/>
              <a:ahLst/>
              <a:cxnLst/>
              <a:rect l="0" t="0" r="0" b="0"/>
              <a:pathLst>
                <a:path h="55513">
                  <a:moveTo>
                    <a:pt x="0" y="0"/>
                  </a:moveTo>
                  <a:lnTo>
                    <a:pt x="0" y="55513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3" name="pl296">
              <a:extLst>
                <a:ext uri="{FF2B5EF4-FFF2-40B4-BE49-F238E27FC236}">
                  <a16:creationId xmlns:a16="http://schemas.microsoft.com/office/drawing/2014/main" id="{091CC247-E932-831E-F702-6369DD1D5375}"/>
                </a:ext>
              </a:extLst>
            </p:cNvPr>
            <p:cNvSpPr/>
            <p:nvPr/>
          </p:nvSpPr>
          <p:spPr>
            <a:xfrm>
              <a:off x="4503493" y="1550996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0"/>
                  </a:moveTo>
                  <a:lnTo>
                    <a:pt x="0" y="66616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4" name="pl297">
              <a:extLst>
                <a:ext uri="{FF2B5EF4-FFF2-40B4-BE49-F238E27FC236}">
                  <a16:creationId xmlns:a16="http://schemas.microsoft.com/office/drawing/2014/main" id="{D479D865-9B7B-B003-B6E4-35244EA67ABC}"/>
                </a:ext>
              </a:extLst>
            </p:cNvPr>
            <p:cNvSpPr/>
            <p:nvPr/>
          </p:nvSpPr>
          <p:spPr>
            <a:xfrm>
              <a:off x="4503493" y="1550996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5" name="pl298">
              <a:extLst>
                <a:ext uri="{FF2B5EF4-FFF2-40B4-BE49-F238E27FC236}">
                  <a16:creationId xmlns:a16="http://schemas.microsoft.com/office/drawing/2014/main" id="{43166F53-19CB-F7DD-3D1C-95B3B4022D64}"/>
                </a:ext>
              </a:extLst>
            </p:cNvPr>
            <p:cNvSpPr/>
            <p:nvPr/>
          </p:nvSpPr>
          <p:spPr>
            <a:xfrm>
              <a:off x="4503493" y="1528791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6" name="pl299">
              <a:extLst>
                <a:ext uri="{FF2B5EF4-FFF2-40B4-BE49-F238E27FC236}">
                  <a16:creationId xmlns:a16="http://schemas.microsoft.com/office/drawing/2014/main" id="{9ADAAA44-8785-7FD6-28F2-DBC3B8A72490}"/>
                </a:ext>
              </a:extLst>
            </p:cNvPr>
            <p:cNvSpPr/>
            <p:nvPr/>
          </p:nvSpPr>
          <p:spPr>
            <a:xfrm>
              <a:off x="4503493" y="1484380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66616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7" name="pl300">
              <a:extLst>
                <a:ext uri="{FF2B5EF4-FFF2-40B4-BE49-F238E27FC236}">
                  <a16:creationId xmlns:a16="http://schemas.microsoft.com/office/drawing/2014/main" id="{63B9F133-6E3A-B17A-8DCE-3BE905F0BE0A}"/>
                </a:ext>
              </a:extLst>
            </p:cNvPr>
            <p:cNvSpPr/>
            <p:nvPr/>
          </p:nvSpPr>
          <p:spPr>
            <a:xfrm>
              <a:off x="4503493" y="1417764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8" name="pl301">
              <a:extLst>
                <a:ext uri="{FF2B5EF4-FFF2-40B4-BE49-F238E27FC236}">
                  <a16:creationId xmlns:a16="http://schemas.microsoft.com/office/drawing/2014/main" id="{2696928D-7747-0665-DE4A-9029BA6C71DC}"/>
                </a:ext>
              </a:extLst>
            </p:cNvPr>
            <p:cNvSpPr/>
            <p:nvPr/>
          </p:nvSpPr>
          <p:spPr>
            <a:xfrm>
              <a:off x="4503493" y="1395558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9" name="pl302">
              <a:extLst>
                <a:ext uri="{FF2B5EF4-FFF2-40B4-BE49-F238E27FC236}">
                  <a16:creationId xmlns:a16="http://schemas.microsoft.com/office/drawing/2014/main" id="{F9C6F334-B859-5C6C-C044-9929D8414C79}"/>
                </a:ext>
              </a:extLst>
            </p:cNvPr>
            <p:cNvSpPr/>
            <p:nvPr/>
          </p:nvSpPr>
          <p:spPr>
            <a:xfrm>
              <a:off x="4503493" y="1328942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0" name="pl303">
              <a:extLst>
                <a:ext uri="{FF2B5EF4-FFF2-40B4-BE49-F238E27FC236}">
                  <a16:creationId xmlns:a16="http://schemas.microsoft.com/office/drawing/2014/main" id="{C2AD0303-8C5A-4CA7-A9A7-EAACFE303AF9}"/>
                </a:ext>
              </a:extLst>
            </p:cNvPr>
            <p:cNvSpPr/>
            <p:nvPr/>
          </p:nvSpPr>
          <p:spPr>
            <a:xfrm>
              <a:off x="4503493" y="1306737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1" name="pl304">
              <a:extLst>
                <a:ext uri="{FF2B5EF4-FFF2-40B4-BE49-F238E27FC236}">
                  <a16:creationId xmlns:a16="http://schemas.microsoft.com/office/drawing/2014/main" id="{87D84C3B-F2A4-3F34-45A2-F3C33A1CB65D}"/>
                </a:ext>
              </a:extLst>
            </p:cNvPr>
            <p:cNvSpPr/>
            <p:nvPr/>
          </p:nvSpPr>
          <p:spPr>
            <a:xfrm>
              <a:off x="3889195" y="1179055"/>
              <a:ext cx="0" cy="83270"/>
            </a:xfrm>
            <a:custGeom>
              <a:avLst/>
              <a:gdLst/>
              <a:ahLst/>
              <a:cxnLst/>
              <a:rect l="0" t="0" r="0" b="0"/>
              <a:pathLst>
                <a:path h="83270">
                  <a:moveTo>
                    <a:pt x="0" y="0"/>
                  </a:moveTo>
                  <a:lnTo>
                    <a:pt x="0" y="8327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2" name="pl305">
              <a:extLst>
                <a:ext uri="{FF2B5EF4-FFF2-40B4-BE49-F238E27FC236}">
                  <a16:creationId xmlns:a16="http://schemas.microsoft.com/office/drawing/2014/main" id="{6D146E75-DAD7-4A34-D227-AB4431AD8861}"/>
                </a:ext>
              </a:extLst>
            </p:cNvPr>
            <p:cNvSpPr/>
            <p:nvPr/>
          </p:nvSpPr>
          <p:spPr>
            <a:xfrm>
              <a:off x="4093961" y="1095785"/>
              <a:ext cx="0" cy="122129"/>
            </a:xfrm>
            <a:custGeom>
              <a:avLst/>
              <a:gdLst/>
              <a:ahLst/>
              <a:cxnLst/>
              <a:rect l="0" t="0" r="0" b="0"/>
              <a:pathLst>
                <a:path h="122129">
                  <a:moveTo>
                    <a:pt x="0" y="0"/>
                  </a:moveTo>
                  <a:lnTo>
                    <a:pt x="0" y="122129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3" name="pl306">
              <a:extLst>
                <a:ext uri="{FF2B5EF4-FFF2-40B4-BE49-F238E27FC236}">
                  <a16:creationId xmlns:a16="http://schemas.microsoft.com/office/drawing/2014/main" id="{28B68526-45BC-27C8-2363-C1FD244ED0DB}"/>
                </a:ext>
              </a:extLst>
            </p:cNvPr>
            <p:cNvSpPr/>
            <p:nvPr/>
          </p:nvSpPr>
          <p:spPr>
            <a:xfrm>
              <a:off x="4093961" y="1095785"/>
              <a:ext cx="0" cy="77719"/>
            </a:xfrm>
            <a:custGeom>
              <a:avLst/>
              <a:gdLst/>
              <a:ahLst/>
              <a:cxnLst/>
              <a:rect l="0" t="0" r="0" b="0"/>
              <a:pathLst>
                <a:path h="77719">
                  <a:moveTo>
                    <a:pt x="0" y="0"/>
                  </a:moveTo>
                  <a:lnTo>
                    <a:pt x="0" y="77719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4" name="pl307">
              <a:extLst>
                <a:ext uri="{FF2B5EF4-FFF2-40B4-BE49-F238E27FC236}">
                  <a16:creationId xmlns:a16="http://schemas.microsoft.com/office/drawing/2014/main" id="{A535D9F8-4D38-125F-A300-528A6E5B15F3}"/>
                </a:ext>
              </a:extLst>
            </p:cNvPr>
            <p:cNvSpPr/>
            <p:nvPr/>
          </p:nvSpPr>
          <p:spPr>
            <a:xfrm>
              <a:off x="4093961" y="1095785"/>
              <a:ext cx="0" cy="33308"/>
            </a:xfrm>
            <a:custGeom>
              <a:avLst/>
              <a:gdLst/>
              <a:ahLst/>
              <a:cxnLst/>
              <a:rect l="0" t="0" r="0" b="0"/>
              <a:pathLst>
                <a:path h="33308">
                  <a:moveTo>
                    <a:pt x="0" y="0"/>
                  </a:moveTo>
                  <a:lnTo>
                    <a:pt x="0" y="33308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5" name="pl308">
              <a:extLst>
                <a:ext uri="{FF2B5EF4-FFF2-40B4-BE49-F238E27FC236}">
                  <a16:creationId xmlns:a16="http://schemas.microsoft.com/office/drawing/2014/main" id="{6D7B7478-E1FB-6C1A-9186-AE0DB9703E37}"/>
                </a:ext>
              </a:extLst>
            </p:cNvPr>
            <p:cNvSpPr/>
            <p:nvPr/>
          </p:nvSpPr>
          <p:spPr>
            <a:xfrm>
              <a:off x="4093961" y="1084682"/>
              <a:ext cx="0" cy="11102"/>
            </a:xfrm>
            <a:custGeom>
              <a:avLst/>
              <a:gdLst/>
              <a:ahLst/>
              <a:cxnLst/>
              <a:rect l="0" t="0" r="0" b="0"/>
              <a:pathLst>
                <a:path h="11102">
                  <a:moveTo>
                    <a:pt x="0" y="11102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6" name="pl309">
              <a:extLst>
                <a:ext uri="{FF2B5EF4-FFF2-40B4-BE49-F238E27FC236}">
                  <a16:creationId xmlns:a16="http://schemas.microsoft.com/office/drawing/2014/main" id="{E2654745-A0FA-5D94-BBF6-AF9F57EF1C7B}"/>
                </a:ext>
              </a:extLst>
            </p:cNvPr>
            <p:cNvSpPr/>
            <p:nvPr/>
          </p:nvSpPr>
          <p:spPr>
            <a:xfrm>
              <a:off x="4093961" y="1040271"/>
              <a:ext cx="0" cy="55513"/>
            </a:xfrm>
            <a:custGeom>
              <a:avLst/>
              <a:gdLst/>
              <a:ahLst/>
              <a:cxnLst/>
              <a:rect l="0" t="0" r="0" b="0"/>
              <a:pathLst>
                <a:path h="55513">
                  <a:moveTo>
                    <a:pt x="0" y="55513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7" name="pl310">
              <a:extLst>
                <a:ext uri="{FF2B5EF4-FFF2-40B4-BE49-F238E27FC236}">
                  <a16:creationId xmlns:a16="http://schemas.microsoft.com/office/drawing/2014/main" id="{A141EBAB-D43F-EBBB-2388-32C414A93686}"/>
                </a:ext>
              </a:extLst>
            </p:cNvPr>
            <p:cNvSpPr/>
            <p:nvPr/>
          </p:nvSpPr>
          <p:spPr>
            <a:xfrm>
              <a:off x="4298727" y="929244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0"/>
                  </a:moveTo>
                  <a:lnTo>
                    <a:pt x="0" y="66616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8" name="pl311">
              <a:extLst>
                <a:ext uri="{FF2B5EF4-FFF2-40B4-BE49-F238E27FC236}">
                  <a16:creationId xmlns:a16="http://schemas.microsoft.com/office/drawing/2014/main" id="{A51321FB-0A7A-3BAE-586A-88FF494F568D}"/>
                </a:ext>
              </a:extLst>
            </p:cNvPr>
            <p:cNvSpPr/>
            <p:nvPr/>
          </p:nvSpPr>
          <p:spPr>
            <a:xfrm>
              <a:off x="4503493" y="929244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0"/>
                  </a:moveTo>
                  <a:lnTo>
                    <a:pt x="0" y="2220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9" name="pl312">
              <a:extLst>
                <a:ext uri="{FF2B5EF4-FFF2-40B4-BE49-F238E27FC236}">
                  <a16:creationId xmlns:a16="http://schemas.microsoft.com/office/drawing/2014/main" id="{09267A94-D039-E204-9259-75F843028B53}"/>
                </a:ext>
              </a:extLst>
            </p:cNvPr>
            <p:cNvSpPr/>
            <p:nvPr/>
          </p:nvSpPr>
          <p:spPr>
            <a:xfrm>
              <a:off x="4503493" y="907039"/>
              <a:ext cx="0" cy="22205"/>
            </a:xfrm>
            <a:custGeom>
              <a:avLst/>
              <a:gdLst/>
              <a:ahLst/>
              <a:cxnLst/>
              <a:rect l="0" t="0" r="0" b="0"/>
              <a:pathLst>
                <a:path h="22205">
                  <a:moveTo>
                    <a:pt x="0" y="2220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0" name="pl313">
              <a:extLst>
                <a:ext uri="{FF2B5EF4-FFF2-40B4-BE49-F238E27FC236}">
                  <a16:creationId xmlns:a16="http://schemas.microsoft.com/office/drawing/2014/main" id="{E6740C2D-4773-E384-D010-C889D40B3827}"/>
                </a:ext>
              </a:extLst>
            </p:cNvPr>
            <p:cNvSpPr/>
            <p:nvPr/>
          </p:nvSpPr>
          <p:spPr>
            <a:xfrm>
              <a:off x="4298727" y="862628"/>
              <a:ext cx="0" cy="66616"/>
            </a:xfrm>
            <a:custGeom>
              <a:avLst/>
              <a:gdLst/>
              <a:ahLst/>
              <a:cxnLst/>
              <a:rect l="0" t="0" r="0" b="0"/>
              <a:pathLst>
                <a:path h="66616">
                  <a:moveTo>
                    <a:pt x="0" y="66616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1" name="pl314">
              <a:extLst>
                <a:ext uri="{FF2B5EF4-FFF2-40B4-BE49-F238E27FC236}">
                  <a16:creationId xmlns:a16="http://schemas.microsoft.com/office/drawing/2014/main" id="{ED8EFBD6-089A-9E52-18DF-075D076F9FBF}"/>
                </a:ext>
              </a:extLst>
            </p:cNvPr>
            <p:cNvSpPr/>
            <p:nvPr/>
          </p:nvSpPr>
          <p:spPr>
            <a:xfrm>
              <a:off x="4503493" y="773806"/>
              <a:ext cx="0" cy="44410"/>
            </a:xfrm>
            <a:custGeom>
              <a:avLst/>
              <a:gdLst/>
              <a:ahLst/>
              <a:cxnLst/>
              <a:rect l="0" t="0" r="0" b="0"/>
              <a:pathLst>
                <a:path h="44410">
                  <a:moveTo>
                    <a:pt x="0" y="0"/>
                  </a:moveTo>
                  <a:lnTo>
                    <a:pt x="0" y="4441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2" name="pl315">
              <a:extLst>
                <a:ext uri="{FF2B5EF4-FFF2-40B4-BE49-F238E27FC236}">
                  <a16:creationId xmlns:a16="http://schemas.microsoft.com/office/drawing/2014/main" id="{9D0F32B3-0D39-8B3B-AC16-E446F23DBBCB}"/>
                </a:ext>
              </a:extLst>
            </p:cNvPr>
            <p:cNvSpPr/>
            <p:nvPr/>
          </p:nvSpPr>
          <p:spPr>
            <a:xfrm>
              <a:off x="4503493" y="773806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3" name="pl316">
              <a:extLst>
                <a:ext uri="{FF2B5EF4-FFF2-40B4-BE49-F238E27FC236}">
                  <a16:creationId xmlns:a16="http://schemas.microsoft.com/office/drawing/2014/main" id="{2BA7DDC9-59BF-FE94-258E-055448B487F4}"/>
                </a:ext>
              </a:extLst>
            </p:cNvPr>
            <p:cNvSpPr/>
            <p:nvPr/>
          </p:nvSpPr>
          <p:spPr>
            <a:xfrm>
              <a:off x="4503493" y="729395"/>
              <a:ext cx="0" cy="44410"/>
            </a:xfrm>
            <a:custGeom>
              <a:avLst/>
              <a:gdLst/>
              <a:ahLst/>
              <a:cxnLst/>
              <a:rect l="0" t="0" r="0" b="0"/>
              <a:pathLst>
                <a:path h="44410">
                  <a:moveTo>
                    <a:pt x="0" y="4441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4" name="pl317">
              <a:extLst>
                <a:ext uri="{FF2B5EF4-FFF2-40B4-BE49-F238E27FC236}">
                  <a16:creationId xmlns:a16="http://schemas.microsoft.com/office/drawing/2014/main" id="{63DD5B1C-E306-6EB8-7EA7-2055EC6E55D1}"/>
                </a:ext>
              </a:extLst>
            </p:cNvPr>
            <p:cNvSpPr/>
            <p:nvPr/>
          </p:nvSpPr>
          <p:spPr>
            <a:xfrm>
              <a:off x="2660600" y="519351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5" name="pl318">
              <a:extLst>
                <a:ext uri="{FF2B5EF4-FFF2-40B4-BE49-F238E27FC236}">
                  <a16:creationId xmlns:a16="http://schemas.microsoft.com/office/drawing/2014/main" id="{4F732C78-6039-501D-3CF6-D5BE19CBCCF5}"/>
                </a:ext>
              </a:extLst>
            </p:cNvPr>
            <p:cNvSpPr/>
            <p:nvPr/>
          </p:nvSpPr>
          <p:spPr>
            <a:xfrm>
              <a:off x="2660600" y="5193510"/>
              <a:ext cx="0" cy="1187171"/>
            </a:xfrm>
            <a:custGeom>
              <a:avLst/>
              <a:gdLst/>
              <a:ahLst/>
              <a:cxnLst/>
              <a:rect l="0" t="0" r="0" b="0"/>
              <a:pathLst>
                <a:path h="1187171">
                  <a:moveTo>
                    <a:pt x="0" y="0"/>
                  </a:moveTo>
                  <a:lnTo>
                    <a:pt x="0" y="118717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6" name="pl319">
              <a:extLst>
                <a:ext uri="{FF2B5EF4-FFF2-40B4-BE49-F238E27FC236}">
                  <a16:creationId xmlns:a16="http://schemas.microsoft.com/office/drawing/2014/main" id="{AD15AB9D-671C-ED14-B2A4-DAAEE50F4E6D}"/>
                </a:ext>
              </a:extLst>
            </p:cNvPr>
            <p:cNvSpPr/>
            <p:nvPr/>
          </p:nvSpPr>
          <p:spPr>
            <a:xfrm>
              <a:off x="4093961" y="6380681"/>
              <a:ext cx="0" cy="88821"/>
            </a:xfrm>
            <a:custGeom>
              <a:avLst/>
              <a:gdLst/>
              <a:ahLst/>
              <a:cxnLst/>
              <a:rect l="0" t="0" r="0" b="0"/>
              <a:pathLst>
                <a:path h="88821">
                  <a:moveTo>
                    <a:pt x="0" y="0"/>
                  </a:moveTo>
                  <a:lnTo>
                    <a:pt x="0" y="8882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7" name="pl320">
              <a:extLst>
                <a:ext uri="{FF2B5EF4-FFF2-40B4-BE49-F238E27FC236}">
                  <a16:creationId xmlns:a16="http://schemas.microsoft.com/office/drawing/2014/main" id="{51F15BBE-346B-C92E-0EF2-C6632FF5C393}"/>
                </a:ext>
              </a:extLst>
            </p:cNvPr>
            <p:cNvSpPr/>
            <p:nvPr/>
          </p:nvSpPr>
          <p:spPr>
            <a:xfrm>
              <a:off x="4298727" y="6436194"/>
              <a:ext cx="0" cy="33308"/>
            </a:xfrm>
            <a:custGeom>
              <a:avLst/>
              <a:gdLst/>
              <a:ahLst/>
              <a:cxnLst/>
              <a:rect l="0" t="0" r="0" b="0"/>
              <a:pathLst>
                <a:path h="33308">
                  <a:moveTo>
                    <a:pt x="0" y="33308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8" name="pl321">
              <a:extLst>
                <a:ext uri="{FF2B5EF4-FFF2-40B4-BE49-F238E27FC236}">
                  <a16:creationId xmlns:a16="http://schemas.microsoft.com/office/drawing/2014/main" id="{B5920553-9FC5-3323-C28B-C035CBFF337E}"/>
                </a:ext>
              </a:extLst>
            </p:cNvPr>
            <p:cNvSpPr/>
            <p:nvPr/>
          </p:nvSpPr>
          <p:spPr>
            <a:xfrm>
              <a:off x="4093961" y="6302961"/>
              <a:ext cx="0" cy="77719"/>
            </a:xfrm>
            <a:custGeom>
              <a:avLst/>
              <a:gdLst/>
              <a:ahLst/>
              <a:cxnLst/>
              <a:rect l="0" t="0" r="0" b="0"/>
              <a:pathLst>
                <a:path h="77719">
                  <a:moveTo>
                    <a:pt x="0" y="77719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9" name="pl322">
              <a:extLst>
                <a:ext uri="{FF2B5EF4-FFF2-40B4-BE49-F238E27FC236}">
                  <a16:creationId xmlns:a16="http://schemas.microsoft.com/office/drawing/2014/main" id="{B1A054B9-3F2D-E911-60EE-3CAD599FE446}"/>
                </a:ext>
              </a:extLst>
            </p:cNvPr>
            <p:cNvSpPr/>
            <p:nvPr/>
          </p:nvSpPr>
          <p:spPr>
            <a:xfrm>
              <a:off x="2660600" y="4006338"/>
              <a:ext cx="0" cy="1187171"/>
            </a:xfrm>
            <a:custGeom>
              <a:avLst/>
              <a:gdLst/>
              <a:ahLst/>
              <a:cxnLst/>
              <a:rect l="0" t="0" r="0" b="0"/>
              <a:pathLst>
                <a:path h="1187171">
                  <a:moveTo>
                    <a:pt x="0" y="1187171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0" name="pl323">
              <a:extLst>
                <a:ext uri="{FF2B5EF4-FFF2-40B4-BE49-F238E27FC236}">
                  <a16:creationId xmlns:a16="http://schemas.microsoft.com/office/drawing/2014/main" id="{CC932B37-6CC8-FF73-F76A-607A9E99A943}"/>
                </a:ext>
              </a:extLst>
            </p:cNvPr>
            <p:cNvSpPr/>
            <p:nvPr/>
          </p:nvSpPr>
          <p:spPr>
            <a:xfrm>
              <a:off x="2865366" y="4006338"/>
              <a:ext cx="0" cy="2155988"/>
            </a:xfrm>
            <a:custGeom>
              <a:avLst/>
              <a:gdLst/>
              <a:ahLst/>
              <a:cxnLst/>
              <a:rect l="0" t="0" r="0" b="0"/>
              <a:pathLst>
                <a:path h="2155988">
                  <a:moveTo>
                    <a:pt x="0" y="0"/>
                  </a:moveTo>
                  <a:lnTo>
                    <a:pt x="0" y="2155988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1" name="pl324">
              <a:extLst>
                <a:ext uri="{FF2B5EF4-FFF2-40B4-BE49-F238E27FC236}">
                  <a16:creationId xmlns:a16="http://schemas.microsoft.com/office/drawing/2014/main" id="{DE363E23-4547-EC9F-C09D-FF9983BCDA8C}"/>
                </a:ext>
              </a:extLst>
            </p:cNvPr>
            <p:cNvSpPr/>
            <p:nvPr/>
          </p:nvSpPr>
          <p:spPr>
            <a:xfrm>
              <a:off x="3889195" y="6088309"/>
              <a:ext cx="0" cy="74018"/>
            </a:xfrm>
            <a:custGeom>
              <a:avLst/>
              <a:gdLst/>
              <a:ahLst/>
              <a:cxnLst/>
              <a:rect l="0" t="0" r="0" b="0"/>
              <a:pathLst>
                <a:path h="74018">
                  <a:moveTo>
                    <a:pt x="0" y="74018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2" name="pl325">
              <a:extLst>
                <a:ext uri="{FF2B5EF4-FFF2-40B4-BE49-F238E27FC236}">
                  <a16:creationId xmlns:a16="http://schemas.microsoft.com/office/drawing/2014/main" id="{275173D8-74DF-F31D-D5CD-929FE8D8AC50}"/>
                </a:ext>
              </a:extLst>
            </p:cNvPr>
            <p:cNvSpPr/>
            <p:nvPr/>
          </p:nvSpPr>
          <p:spPr>
            <a:xfrm>
              <a:off x="4093961" y="6088309"/>
              <a:ext cx="0" cy="81419"/>
            </a:xfrm>
            <a:custGeom>
              <a:avLst/>
              <a:gdLst/>
              <a:ahLst/>
              <a:cxnLst/>
              <a:rect l="0" t="0" r="0" b="0"/>
              <a:pathLst>
                <a:path h="81419">
                  <a:moveTo>
                    <a:pt x="0" y="0"/>
                  </a:moveTo>
                  <a:lnTo>
                    <a:pt x="0" y="81419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3" name="pl326">
              <a:extLst>
                <a:ext uri="{FF2B5EF4-FFF2-40B4-BE49-F238E27FC236}">
                  <a16:creationId xmlns:a16="http://schemas.microsoft.com/office/drawing/2014/main" id="{4A97E859-A8EE-C26C-0303-1DA0BE6C3568}"/>
                </a:ext>
              </a:extLst>
            </p:cNvPr>
            <p:cNvSpPr/>
            <p:nvPr/>
          </p:nvSpPr>
          <p:spPr>
            <a:xfrm>
              <a:off x="4093961" y="6006889"/>
              <a:ext cx="0" cy="81419"/>
            </a:xfrm>
            <a:custGeom>
              <a:avLst/>
              <a:gdLst/>
              <a:ahLst/>
              <a:cxnLst/>
              <a:rect l="0" t="0" r="0" b="0"/>
              <a:pathLst>
                <a:path h="81419">
                  <a:moveTo>
                    <a:pt x="0" y="81419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4" name="pl327">
              <a:extLst>
                <a:ext uri="{FF2B5EF4-FFF2-40B4-BE49-F238E27FC236}">
                  <a16:creationId xmlns:a16="http://schemas.microsoft.com/office/drawing/2014/main" id="{CD4E3D5C-85A5-C9F0-BA0A-E05F8274A208}"/>
                </a:ext>
              </a:extLst>
            </p:cNvPr>
            <p:cNvSpPr/>
            <p:nvPr/>
          </p:nvSpPr>
          <p:spPr>
            <a:xfrm>
              <a:off x="4298727" y="6006889"/>
              <a:ext cx="0" cy="29607"/>
            </a:xfrm>
            <a:custGeom>
              <a:avLst/>
              <a:gdLst/>
              <a:ahLst/>
              <a:cxnLst/>
              <a:rect l="0" t="0" r="0" b="0"/>
              <a:pathLst>
                <a:path h="29607">
                  <a:moveTo>
                    <a:pt x="0" y="0"/>
                  </a:moveTo>
                  <a:lnTo>
                    <a:pt x="0" y="29607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5" name="pl328">
              <a:extLst>
                <a:ext uri="{FF2B5EF4-FFF2-40B4-BE49-F238E27FC236}">
                  <a16:creationId xmlns:a16="http://schemas.microsoft.com/office/drawing/2014/main" id="{20F7B6D7-B544-3F72-6470-2A08FC8008C8}"/>
                </a:ext>
              </a:extLst>
            </p:cNvPr>
            <p:cNvSpPr/>
            <p:nvPr/>
          </p:nvSpPr>
          <p:spPr>
            <a:xfrm>
              <a:off x="4298727" y="5881058"/>
              <a:ext cx="0" cy="125830"/>
            </a:xfrm>
            <a:custGeom>
              <a:avLst/>
              <a:gdLst/>
              <a:ahLst/>
              <a:cxnLst/>
              <a:rect l="0" t="0" r="0" b="0"/>
              <a:pathLst>
                <a:path h="125830">
                  <a:moveTo>
                    <a:pt x="0" y="12583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6" name="pl329">
              <a:extLst>
                <a:ext uri="{FF2B5EF4-FFF2-40B4-BE49-F238E27FC236}">
                  <a16:creationId xmlns:a16="http://schemas.microsoft.com/office/drawing/2014/main" id="{E48E2E8E-9EE4-EC2E-32DB-A915E2CD2B4B}"/>
                </a:ext>
              </a:extLst>
            </p:cNvPr>
            <p:cNvSpPr/>
            <p:nvPr/>
          </p:nvSpPr>
          <p:spPr>
            <a:xfrm>
              <a:off x="2865366" y="1850350"/>
              <a:ext cx="0" cy="2155988"/>
            </a:xfrm>
            <a:custGeom>
              <a:avLst/>
              <a:gdLst/>
              <a:ahLst/>
              <a:cxnLst/>
              <a:rect l="0" t="0" r="0" b="0"/>
              <a:pathLst>
                <a:path h="2155988">
                  <a:moveTo>
                    <a:pt x="0" y="2155988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7" name="pl330">
              <a:extLst>
                <a:ext uri="{FF2B5EF4-FFF2-40B4-BE49-F238E27FC236}">
                  <a16:creationId xmlns:a16="http://schemas.microsoft.com/office/drawing/2014/main" id="{32ACFBD3-BBD1-6D3A-1428-9AD6F2BA34F2}"/>
                </a:ext>
              </a:extLst>
            </p:cNvPr>
            <p:cNvSpPr/>
            <p:nvPr/>
          </p:nvSpPr>
          <p:spPr>
            <a:xfrm>
              <a:off x="3070132" y="1850350"/>
              <a:ext cx="0" cy="836447"/>
            </a:xfrm>
            <a:custGeom>
              <a:avLst/>
              <a:gdLst/>
              <a:ahLst/>
              <a:cxnLst/>
              <a:rect l="0" t="0" r="0" b="0"/>
              <a:pathLst>
                <a:path h="836447">
                  <a:moveTo>
                    <a:pt x="0" y="0"/>
                  </a:moveTo>
                  <a:lnTo>
                    <a:pt x="0" y="836447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8" name="pl331">
              <a:extLst>
                <a:ext uri="{FF2B5EF4-FFF2-40B4-BE49-F238E27FC236}">
                  <a16:creationId xmlns:a16="http://schemas.microsoft.com/office/drawing/2014/main" id="{F71EDD89-883E-5506-454C-1F2A6FFB568D}"/>
                </a:ext>
              </a:extLst>
            </p:cNvPr>
            <p:cNvSpPr/>
            <p:nvPr/>
          </p:nvSpPr>
          <p:spPr>
            <a:xfrm>
              <a:off x="3274898" y="2686798"/>
              <a:ext cx="0" cy="1269033"/>
            </a:xfrm>
            <a:custGeom>
              <a:avLst/>
              <a:gdLst/>
              <a:ahLst/>
              <a:cxnLst/>
              <a:rect l="0" t="0" r="0" b="0"/>
              <a:pathLst>
                <a:path h="1269033">
                  <a:moveTo>
                    <a:pt x="0" y="0"/>
                  </a:moveTo>
                  <a:lnTo>
                    <a:pt x="0" y="1269033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9" name="pl332">
              <a:extLst>
                <a:ext uri="{FF2B5EF4-FFF2-40B4-BE49-F238E27FC236}">
                  <a16:creationId xmlns:a16="http://schemas.microsoft.com/office/drawing/2014/main" id="{61435C92-3B7B-AA66-22F5-846B245EC204}"/>
                </a:ext>
              </a:extLst>
            </p:cNvPr>
            <p:cNvSpPr/>
            <p:nvPr/>
          </p:nvSpPr>
          <p:spPr>
            <a:xfrm>
              <a:off x="3479664" y="3955832"/>
              <a:ext cx="0" cy="1352382"/>
            </a:xfrm>
            <a:custGeom>
              <a:avLst/>
              <a:gdLst/>
              <a:ahLst/>
              <a:cxnLst/>
              <a:rect l="0" t="0" r="0" b="0"/>
              <a:pathLst>
                <a:path h="1352382">
                  <a:moveTo>
                    <a:pt x="0" y="0"/>
                  </a:moveTo>
                  <a:lnTo>
                    <a:pt x="0" y="1352382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0" name="pl333">
              <a:extLst>
                <a:ext uri="{FF2B5EF4-FFF2-40B4-BE49-F238E27FC236}">
                  <a16:creationId xmlns:a16="http://schemas.microsoft.com/office/drawing/2014/main" id="{971F23A9-2821-82DE-A7F6-72B924BE4F24}"/>
                </a:ext>
              </a:extLst>
            </p:cNvPr>
            <p:cNvSpPr/>
            <p:nvPr/>
          </p:nvSpPr>
          <p:spPr>
            <a:xfrm>
              <a:off x="3684430" y="5308214"/>
              <a:ext cx="0" cy="184248"/>
            </a:xfrm>
            <a:custGeom>
              <a:avLst/>
              <a:gdLst/>
              <a:ahLst/>
              <a:cxnLst/>
              <a:rect l="0" t="0" r="0" b="0"/>
              <a:pathLst>
                <a:path h="184248">
                  <a:moveTo>
                    <a:pt x="0" y="0"/>
                  </a:moveTo>
                  <a:lnTo>
                    <a:pt x="0" y="184248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1" name="pl334">
              <a:extLst>
                <a:ext uri="{FF2B5EF4-FFF2-40B4-BE49-F238E27FC236}">
                  <a16:creationId xmlns:a16="http://schemas.microsoft.com/office/drawing/2014/main" id="{41FD653F-6847-5B22-8791-CC957F9C356A}"/>
                </a:ext>
              </a:extLst>
            </p:cNvPr>
            <p:cNvSpPr/>
            <p:nvPr/>
          </p:nvSpPr>
          <p:spPr>
            <a:xfrm>
              <a:off x="4298727" y="5492463"/>
              <a:ext cx="0" cy="144335"/>
            </a:xfrm>
            <a:custGeom>
              <a:avLst/>
              <a:gdLst/>
              <a:ahLst/>
              <a:cxnLst/>
              <a:rect l="0" t="0" r="0" b="0"/>
              <a:pathLst>
                <a:path h="144335">
                  <a:moveTo>
                    <a:pt x="0" y="0"/>
                  </a:moveTo>
                  <a:lnTo>
                    <a:pt x="0" y="14433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2" name="pl335">
              <a:extLst>
                <a:ext uri="{FF2B5EF4-FFF2-40B4-BE49-F238E27FC236}">
                  <a16:creationId xmlns:a16="http://schemas.microsoft.com/office/drawing/2014/main" id="{89711132-DFD9-85A3-D5A9-4AD92FAEB24E}"/>
                </a:ext>
              </a:extLst>
            </p:cNvPr>
            <p:cNvSpPr/>
            <p:nvPr/>
          </p:nvSpPr>
          <p:spPr>
            <a:xfrm>
              <a:off x="4298727" y="5348127"/>
              <a:ext cx="0" cy="144335"/>
            </a:xfrm>
            <a:custGeom>
              <a:avLst/>
              <a:gdLst/>
              <a:ahLst/>
              <a:cxnLst/>
              <a:rect l="0" t="0" r="0" b="0"/>
              <a:pathLst>
                <a:path h="144335">
                  <a:moveTo>
                    <a:pt x="0" y="14433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3" name="pl336">
              <a:extLst>
                <a:ext uri="{FF2B5EF4-FFF2-40B4-BE49-F238E27FC236}">
                  <a16:creationId xmlns:a16="http://schemas.microsoft.com/office/drawing/2014/main" id="{4455AE29-8105-274B-0D36-0985D16E5580}"/>
                </a:ext>
              </a:extLst>
            </p:cNvPr>
            <p:cNvSpPr/>
            <p:nvPr/>
          </p:nvSpPr>
          <p:spPr>
            <a:xfrm>
              <a:off x="3684430" y="4684354"/>
              <a:ext cx="0" cy="623859"/>
            </a:xfrm>
            <a:custGeom>
              <a:avLst/>
              <a:gdLst/>
              <a:ahLst/>
              <a:cxnLst/>
              <a:rect l="0" t="0" r="0" b="0"/>
              <a:pathLst>
                <a:path h="623859">
                  <a:moveTo>
                    <a:pt x="0" y="623859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4" name="pl337">
              <a:extLst>
                <a:ext uri="{FF2B5EF4-FFF2-40B4-BE49-F238E27FC236}">
                  <a16:creationId xmlns:a16="http://schemas.microsoft.com/office/drawing/2014/main" id="{CF61D6EE-EB03-F722-B8F9-CD4773430237}"/>
                </a:ext>
              </a:extLst>
            </p:cNvPr>
            <p:cNvSpPr/>
            <p:nvPr/>
          </p:nvSpPr>
          <p:spPr>
            <a:xfrm>
              <a:off x="3889195" y="4242636"/>
              <a:ext cx="0" cy="441718"/>
            </a:xfrm>
            <a:custGeom>
              <a:avLst/>
              <a:gdLst/>
              <a:ahLst/>
              <a:cxnLst/>
              <a:rect l="0" t="0" r="0" b="0"/>
              <a:pathLst>
                <a:path h="441718">
                  <a:moveTo>
                    <a:pt x="0" y="441718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5" name="pl338">
              <a:extLst>
                <a:ext uri="{FF2B5EF4-FFF2-40B4-BE49-F238E27FC236}">
                  <a16:creationId xmlns:a16="http://schemas.microsoft.com/office/drawing/2014/main" id="{BB402012-D506-75EB-1E20-6E9F28D01535}"/>
                </a:ext>
              </a:extLst>
            </p:cNvPr>
            <p:cNvSpPr/>
            <p:nvPr/>
          </p:nvSpPr>
          <p:spPr>
            <a:xfrm>
              <a:off x="4093961" y="4242636"/>
              <a:ext cx="0" cy="816821"/>
            </a:xfrm>
            <a:custGeom>
              <a:avLst/>
              <a:gdLst/>
              <a:ahLst/>
              <a:cxnLst/>
              <a:rect l="0" t="0" r="0" b="0"/>
              <a:pathLst>
                <a:path h="816821">
                  <a:moveTo>
                    <a:pt x="0" y="0"/>
                  </a:moveTo>
                  <a:lnTo>
                    <a:pt x="0" y="81682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6" name="pl339">
              <a:extLst>
                <a:ext uri="{FF2B5EF4-FFF2-40B4-BE49-F238E27FC236}">
                  <a16:creationId xmlns:a16="http://schemas.microsoft.com/office/drawing/2014/main" id="{F92017C8-51D3-124B-9DEF-2DB344C2AF83}"/>
                </a:ext>
              </a:extLst>
            </p:cNvPr>
            <p:cNvSpPr/>
            <p:nvPr/>
          </p:nvSpPr>
          <p:spPr>
            <a:xfrm>
              <a:off x="4093961" y="4242636"/>
              <a:ext cx="0" cy="572561"/>
            </a:xfrm>
            <a:custGeom>
              <a:avLst/>
              <a:gdLst/>
              <a:ahLst/>
              <a:cxnLst/>
              <a:rect l="0" t="0" r="0" b="0"/>
              <a:pathLst>
                <a:path h="572561">
                  <a:moveTo>
                    <a:pt x="0" y="0"/>
                  </a:moveTo>
                  <a:lnTo>
                    <a:pt x="0" y="572561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7" name="pl340">
              <a:extLst>
                <a:ext uri="{FF2B5EF4-FFF2-40B4-BE49-F238E27FC236}">
                  <a16:creationId xmlns:a16="http://schemas.microsoft.com/office/drawing/2014/main" id="{BD65FF57-1C8B-08DB-724C-517F8F54C5D2}"/>
                </a:ext>
              </a:extLst>
            </p:cNvPr>
            <p:cNvSpPr/>
            <p:nvPr/>
          </p:nvSpPr>
          <p:spPr>
            <a:xfrm>
              <a:off x="4298727" y="4415499"/>
              <a:ext cx="0" cy="399697"/>
            </a:xfrm>
            <a:custGeom>
              <a:avLst/>
              <a:gdLst/>
              <a:ahLst/>
              <a:cxnLst/>
              <a:rect l="0" t="0" r="0" b="0"/>
              <a:pathLst>
                <a:path h="399697">
                  <a:moveTo>
                    <a:pt x="0" y="399697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8" name="pl341">
              <a:extLst>
                <a:ext uri="{FF2B5EF4-FFF2-40B4-BE49-F238E27FC236}">
                  <a16:creationId xmlns:a16="http://schemas.microsoft.com/office/drawing/2014/main" id="{287ED84C-9991-DDD3-4504-B37F448F96BD}"/>
                </a:ext>
              </a:extLst>
            </p:cNvPr>
            <p:cNvSpPr/>
            <p:nvPr/>
          </p:nvSpPr>
          <p:spPr>
            <a:xfrm>
              <a:off x="4093961" y="3818419"/>
              <a:ext cx="0" cy="424216"/>
            </a:xfrm>
            <a:custGeom>
              <a:avLst/>
              <a:gdLst/>
              <a:ahLst/>
              <a:cxnLst/>
              <a:rect l="0" t="0" r="0" b="0"/>
              <a:pathLst>
                <a:path h="424216">
                  <a:moveTo>
                    <a:pt x="0" y="424216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9" name="pl342">
              <a:extLst>
                <a:ext uri="{FF2B5EF4-FFF2-40B4-BE49-F238E27FC236}">
                  <a16:creationId xmlns:a16="http://schemas.microsoft.com/office/drawing/2014/main" id="{68E64D29-30FF-6427-F7C4-84055763DD78}"/>
                </a:ext>
              </a:extLst>
            </p:cNvPr>
            <p:cNvSpPr/>
            <p:nvPr/>
          </p:nvSpPr>
          <p:spPr>
            <a:xfrm>
              <a:off x="4298727" y="3818419"/>
              <a:ext cx="0" cy="86354"/>
            </a:xfrm>
            <a:custGeom>
              <a:avLst/>
              <a:gdLst/>
              <a:ahLst/>
              <a:cxnLst/>
              <a:rect l="0" t="0" r="0" b="0"/>
              <a:pathLst>
                <a:path h="86354">
                  <a:moveTo>
                    <a:pt x="0" y="0"/>
                  </a:moveTo>
                  <a:lnTo>
                    <a:pt x="0" y="86354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0" name="pl343">
              <a:extLst>
                <a:ext uri="{FF2B5EF4-FFF2-40B4-BE49-F238E27FC236}">
                  <a16:creationId xmlns:a16="http://schemas.microsoft.com/office/drawing/2014/main" id="{78163117-A1B2-98C9-4F5A-56D593DACB31}"/>
                </a:ext>
              </a:extLst>
            </p:cNvPr>
            <p:cNvSpPr/>
            <p:nvPr/>
          </p:nvSpPr>
          <p:spPr>
            <a:xfrm>
              <a:off x="4298727" y="3682719"/>
              <a:ext cx="0" cy="135699"/>
            </a:xfrm>
            <a:custGeom>
              <a:avLst/>
              <a:gdLst/>
              <a:ahLst/>
              <a:cxnLst/>
              <a:rect l="0" t="0" r="0" b="0"/>
              <a:pathLst>
                <a:path h="135699">
                  <a:moveTo>
                    <a:pt x="0" y="135699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1" name="pl344">
              <a:extLst>
                <a:ext uri="{FF2B5EF4-FFF2-40B4-BE49-F238E27FC236}">
                  <a16:creationId xmlns:a16="http://schemas.microsoft.com/office/drawing/2014/main" id="{99677790-A69B-D97F-71F9-491F5CD1EBF2}"/>
                </a:ext>
              </a:extLst>
            </p:cNvPr>
            <p:cNvSpPr/>
            <p:nvPr/>
          </p:nvSpPr>
          <p:spPr>
            <a:xfrm>
              <a:off x="4093961" y="3277470"/>
              <a:ext cx="0" cy="965165"/>
            </a:xfrm>
            <a:custGeom>
              <a:avLst/>
              <a:gdLst/>
              <a:ahLst/>
              <a:cxnLst/>
              <a:rect l="0" t="0" r="0" b="0"/>
              <a:pathLst>
                <a:path h="965165">
                  <a:moveTo>
                    <a:pt x="0" y="965165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2" name="pl345">
              <a:extLst>
                <a:ext uri="{FF2B5EF4-FFF2-40B4-BE49-F238E27FC236}">
                  <a16:creationId xmlns:a16="http://schemas.microsoft.com/office/drawing/2014/main" id="{61B6E112-1D25-CD9A-E772-F58019C457E4}"/>
                </a:ext>
              </a:extLst>
            </p:cNvPr>
            <p:cNvSpPr/>
            <p:nvPr/>
          </p:nvSpPr>
          <p:spPr>
            <a:xfrm>
              <a:off x="4298727" y="3277470"/>
              <a:ext cx="0" cy="183194"/>
            </a:xfrm>
            <a:custGeom>
              <a:avLst/>
              <a:gdLst/>
              <a:ahLst/>
              <a:cxnLst/>
              <a:rect l="0" t="0" r="0" b="0"/>
              <a:pathLst>
                <a:path h="183194">
                  <a:moveTo>
                    <a:pt x="0" y="0"/>
                  </a:moveTo>
                  <a:lnTo>
                    <a:pt x="0" y="183194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3" name="pl346">
              <a:extLst>
                <a:ext uri="{FF2B5EF4-FFF2-40B4-BE49-F238E27FC236}">
                  <a16:creationId xmlns:a16="http://schemas.microsoft.com/office/drawing/2014/main" id="{3A3816E9-4769-27BD-E3AB-5E371CE8359F}"/>
                </a:ext>
              </a:extLst>
            </p:cNvPr>
            <p:cNvSpPr/>
            <p:nvPr/>
          </p:nvSpPr>
          <p:spPr>
            <a:xfrm>
              <a:off x="4298727" y="3277470"/>
              <a:ext cx="0" cy="49962"/>
            </a:xfrm>
            <a:custGeom>
              <a:avLst/>
              <a:gdLst/>
              <a:ahLst/>
              <a:cxnLst/>
              <a:rect l="0" t="0" r="0" b="0"/>
              <a:pathLst>
                <a:path h="49962">
                  <a:moveTo>
                    <a:pt x="0" y="0"/>
                  </a:moveTo>
                  <a:lnTo>
                    <a:pt x="0" y="49962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4" name="pl347">
              <a:extLst>
                <a:ext uri="{FF2B5EF4-FFF2-40B4-BE49-F238E27FC236}">
                  <a16:creationId xmlns:a16="http://schemas.microsoft.com/office/drawing/2014/main" id="{D84FB88C-B002-9878-2741-72268BD46A46}"/>
                </a:ext>
              </a:extLst>
            </p:cNvPr>
            <p:cNvSpPr/>
            <p:nvPr/>
          </p:nvSpPr>
          <p:spPr>
            <a:xfrm>
              <a:off x="4298727" y="3194199"/>
              <a:ext cx="0" cy="83270"/>
            </a:xfrm>
            <a:custGeom>
              <a:avLst/>
              <a:gdLst/>
              <a:ahLst/>
              <a:cxnLst/>
              <a:rect l="0" t="0" r="0" b="0"/>
              <a:pathLst>
                <a:path h="83270">
                  <a:moveTo>
                    <a:pt x="0" y="8327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5" name="pl348">
              <a:extLst>
                <a:ext uri="{FF2B5EF4-FFF2-40B4-BE49-F238E27FC236}">
                  <a16:creationId xmlns:a16="http://schemas.microsoft.com/office/drawing/2014/main" id="{6807F719-6EA3-0028-44D9-CFB2ED2D5CDF}"/>
                </a:ext>
              </a:extLst>
            </p:cNvPr>
            <p:cNvSpPr/>
            <p:nvPr/>
          </p:nvSpPr>
          <p:spPr>
            <a:xfrm>
              <a:off x="3479664" y="2603449"/>
              <a:ext cx="0" cy="1352382"/>
            </a:xfrm>
            <a:custGeom>
              <a:avLst/>
              <a:gdLst/>
              <a:ahLst/>
              <a:cxnLst/>
              <a:rect l="0" t="0" r="0" b="0"/>
              <a:pathLst>
                <a:path h="1352382">
                  <a:moveTo>
                    <a:pt x="0" y="1352382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6" name="pl349">
              <a:extLst>
                <a:ext uri="{FF2B5EF4-FFF2-40B4-BE49-F238E27FC236}">
                  <a16:creationId xmlns:a16="http://schemas.microsoft.com/office/drawing/2014/main" id="{55D4D6BB-C681-5BCF-6D8C-18B7A1F74565}"/>
                </a:ext>
              </a:extLst>
            </p:cNvPr>
            <p:cNvSpPr/>
            <p:nvPr/>
          </p:nvSpPr>
          <p:spPr>
            <a:xfrm>
              <a:off x="3889195" y="2603449"/>
              <a:ext cx="0" cy="457517"/>
            </a:xfrm>
            <a:custGeom>
              <a:avLst/>
              <a:gdLst/>
              <a:ahLst/>
              <a:cxnLst/>
              <a:rect l="0" t="0" r="0" b="0"/>
              <a:pathLst>
                <a:path h="457517">
                  <a:moveTo>
                    <a:pt x="0" y="0"/>
                  </a:moveTo>
                  <a:lnTo>
                    <a:pt x="0" y="457517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7" name="pl350">
              <a:extLst>
                <a:ext uri="{FF2B5EF4-FFF2-40B4-BE49-F238E27FC236}">
                  <a16:creationId xmlns:a16="http://schemas.microsoft.com/office/drawing/2014/main" id="{2C7949E0-A254-8A03-7E7D-F95941E56E76}"/>
                </a:ext>
              </a:extLst>
            </p:cNvPr>
            <p:cNvSpPr/>
            <p:nvPr/>
          </p:nvSpPr>
          <p:spPr>
            <a:xfrm>
              <a:off x="3889195" y="2145932"/>
              <a:ext cx="0" cy="457517"/>
            </a:xfrm>
            <a:custGeom>
              <a:avLst/>
              <a:gdLst/>
              <a:ahLst/>
              <a:cxnLst/>
              <a:rect l="0" t="0" r="0" b="0"/>
              <a:pathLst>
                <a:path h="457517">
                  <a:moveTo>
                    <a:pt x="0" y="457517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8" name="pl351">
              <a:extLst>
                <a:ext uri="{FF2B5EF4-FFF2-40B4-BE49-F238E27FC236}">
                  <a16:creationId xmlns:a16="http://schemas.microsoft.com/office/drawing/2014/main" id="{AD2A13A3-EC94-1A36-556F-B89AC029BE8B}"/>
                </a:ext>
              </a:extLst>
            </p:cNvPr>
            <p:cNvSpPr/>
            <p:nvPr/>
          </p:nvSpPr>
          <p:spPr>
            <a:xfrm>
              <a:off x="4093961" y="2145932"/>
              <a:ext cx="0" cy="710745"/>
            </a:xfrm>
            <a:custGeom>
              <a:avLst/>
              <a:gdLst/>
              <a:ahLst/>
              <a:cxnLst/>
              <a:rect l="0" t="0" r="0" b="0"/>
              <a:pathLst>
                <a:path h="710745">
                  <a:moveTo>
                    <a:pt x="0" y="0"/>
                  </a:moveTo>
                  <a:lnTo>
                    <a:pt x="0" y="710745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9" name="pl352">
              <a:extLst>
                <a:ext uri="{FF2B5EF4-FFF2-40B4-BE49-F238E27FC236}">
                  <a16:creationId xmlns:a16="http://schemas.microsoft.com/office/drawing/2014/main" id="{F7C59762-F130-CA4A-E2CB-FBC9F9BE98CB}"/>
                </a:ext>
              </a:extLst>
            </p:cNvPr>
            <p:cNvSpPr/>
            <p:nvPr/>
          </p:nvSpPr>
          <p:spPr>
            <a:xfrm>
              <a:off x="4298727" y="2572447"/>
              <a:ext cx="0" cy="284229"/>
            </a:xfrm>
            <a:custGeom>
              <a:avLst/>
              <a:gdLst/>
              <a:ahLst/>
              <a:cxnLst/>
              <a:rect l="0" t="0" r="0" b="0"/>
              <a:pathLst>
                <a:path h="284229">
                  <a:moveTo>
                    <a:pt x="0" y="284229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0" name="pl353">
              <a:extLst>
                <a:ext uri="{FF2B5EF4-FFF2-40B4-BE49-F238E27FC236}">
                  <a16:creationId xmlns:a16="http://schemas.microsoft.com/office/drawing/2014/main" id="{B2480E82-159B-E6E8-E888-530BE7C2FC2D}"/>
                </a:ext>
              </a:extLst>
            </p:cNvPr>
            <p:cNvSpPr/>
            <p:nvPr/>
          </p:nvSpPr>
          <p:spPr>
            <a:xfrm>
              <a:off x="4093961" y="1974608"/>
              <a:ext cx="0" cy="171323"/>
            </a:xfrm>
            <a:custGeom>
              <a:avLst/>
              <a:gdLst/>
              <a:ahLst/>
              <a:cxnLst/>
              <a:rect l="0" t="0" r="0" b="0"/>
              <a:pathLst>
                <a:path h="171323">
                  <a:moveTo>
                    <a:pt x="0" y="171323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1" name="pl354">
              <a:extLst>
                <a:ext uri="{FF2B5EF4-FFF2-40B4-BE49-F238E27FC236}">
                  <a16:creationId xmlns:a16="http://schemas.microsoft.com/office/drawing/2014/main" id="{4F8B8DA6-463E-9443-9B7A-0E0AF9F38823}"/>
                </a:ext>
              </a:extLst>
            </p:cNvPr>
            <p:cNvSpPr/>
            <p:nvPr/>
          </p:nvSpPr>
          <p:spPr>
            <a:xfrm>
              <a:off x="4298727" y="1974608"/>
              <a:ext cx="0" cy="286962"/>
            </a:xfrm>
            <a:custGeom>
              <a:avLst/>
              <a:gdLst/>
              <a:ahLst/>
              <a:cxnLst/>
              <a:rect l="0" t="0" r="0" b="0"/>
              <a:pathLst>
                <a:path h="286962">
                  <a:moveTo>
                    <a:pt x="0" y="0"/>
                  </a:moveTo>
                  <a:lnTo>
                    <a:pt x="0" y="286962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2" name="pl355">
              <a:extLst>
                <a:ext uri="{FF2B5EF4-FFF2-40B4-BE49-F238E27FC236}">
                  <a16:creationId xmlns:a16="http://schemas.microsoft.com/office/drawing/2014/main" id="{7E773590-D52B-F013-253C-DD77567C6BFF}"/>
                </a:ext>
              </a:extLst>
            </p:cNvPr>
            <p:cNvSpPr/>
            <p:nvPr/>
          </p:nvSpPr>
          <p:spPr>
            <a:xfrm>
              <a:off x="4093961" y="1606510"/>
              <a:ext cx="0" cy="539421"/>
            </a:xfrm>
            <a:custGeom>
              <a:avLst/>
              <a:gdLst/>
              <a:ahLst/>
              <a:cxnLst/>
              <a:rect l="0" t="0" r="0" b="0"/>
              <a:pathLst>
                <a:path h="539421">
                  <a:moveTo>
                    <a:pt x="0" y="539421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3" name="pl356">
              <a:extLst>
                <a:ext uri="{FF2B5EF4-FFF2-40B4-BE49-F238E27FC236}">
                  <a16:creationId xmlns:a16="http://schemas.microsoft.com/office/drawing/2014/main" id="{688C7AAC-D719-4208-097F-D9CE10B69A0D}"/>
                </a:ext>
              </a:extLst>
            </p:cNvPr>
            <p:cNvSpPr/>
            <p:nvPr/>
          </p:nvSpPr>
          <p:spPr>
            <a:xfrm>
              <a:off x="4298727" y="1550996"/>
              <a:ext cx="0" cy="55513"/>
            </a:xfrm>
            <a:custGeom>
              <a:avLst/>
              <a:gdLst/>
              <a:ahLst/>
              <a:cxnLst/>
              <a:rect l="0" t="0" r="0" b="0"/>
              <a:pathLst>
                <a:path h="55513">
                  <a:moveTo>
                    <a:pt x="0" y="55513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4" name="pl357">
              <a:extLst>
                <a:ext uri="{FF2B5EF4-FFF2-40B4-BE49-F238E27FC236}">
                  <a16:creationId xmlns:a16="http://schemas.microsoft.com/office/drawing/2014/main" id="{C3C5F38C-D2A5-64D3-8F87-7E2A85EB1713}"/>
                </a:ext>
              </a:extLst>
            </p:cNvPr>
            <p:cNvSpPr/>
            <p:nvPr/>
          </p:nvSpPr>
          <p:spPr>
            <a:xfrm>
              <a:off x="3274898" y="1417764"/>
              <a:ext cx="0" cy="1269033"/>
            </a:xfrm>
            <a:custGeom>
              <a:avLst/>
              <a:gdLst/>
              <a:ahLst/>
              <a:cxnLst/>
              <a:rect l="0" t="0" r="0" b="0"/>
              <a:pathLst>
                <a:path h="1269033">
                  <a:moveTo>
                    <a:pt x="0" y="1269033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5" name="pl358">
              <a:extLst>
                <a:ext uri="{FF2B5EF4-FFF2-40B4-BE49-F238E27FC236}">
                  <a16:creationId xmlns:a16="http://schemas.microsoft.com/office/drawing/2014/main" id="{E87D4672-3A95-2B5A-1F3F-AD1B6F4211AB}"/>
                </a:ext>
              </a:extLst>
            </p:cNvPr>
            <p:cNvSpPr/>
            <p:nvPr/>
          </p:nvSpPr>
          <p:spPr>
            <a:xfrm>
              <a:off x="3070132" y="1013902"/>
              <a:ext cx="0" cy="836447"/>
            </a:xfrm>
            <a:custGeom>
              <a:avLst/>
              <a:gdLst/>
              <a:ahLst/>
              <a:cxnLst/>
              <a:rect l="0" t="0" r="0" b="0"/>
              <a:pathLst>
                <a:path h="836447">
                  <a:moveTo>
                    <a:pt x="0" y="836447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6" name="pl359">
              <a:extLst>
                <a:ext uri="{FF2B5EF4-FFF2-40B4-BE49-F238E27FC236}">
                  <a16:creationId xmlns:a16="http://schemas.microsoft.com/office/drawing/2014/main" id="{B408FAB2-5BDA-A946-AF05-CB2E46AA78A6}"/>
                </a:ext>
              </a:extLst>
            </p:cNvPr>
            <p:cNvSpPr/>
            <p:nvPr/>
          </p:nvSpPr>
          <p:spPr>
            <a:xfrm>
              <a:off x="3479664" y="1013902"/>
              <a:ext cx="0" cy="240096"/>
            </a:xfrm>
            <a:custGeom>
              <a:avLst/>
              <a:gdLst/>
              <a:ahLst/>
              <a:cxnLst/>
              <a:rect l="0" t="0" r="0" b="0"/>
              <a:pathLst>
                <a:path h="240096">
                  <a:moveTo>
                    <a:pt x="0" y="0"/>
                  </a:moveTo>
                  <a:lnTo>
                    <a:pt x="0" y="240096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7" name="pl360">
              <a:extLst>
                <a:ext uri="{FF2B5EF4-FFF2-40B4-BE49-F238E27FC236}">
                  <a16:creationId xmlns:a16="http://schemas.microsoft.com/office/drawing/2014/main" id="{F9272229-3400-52E5-740F-0538E1D789FD}"/>
                </a:ext>
              </a:extLst>
            </p:cNvPr>
            <p:cNvSpPr/>
            <p:nvPr/>
          </p:nvSpPr>
          <p:spPr>
            <a:xfrm>
              <a:off x="3684430" y="1253999"/>
              <a:ext cx="0" cy="74943"/>
            </a:xfrm>
            <a:custGeom>
              <a:avLst/>
              <a:gdLst/>
              <a:ahLst/>
              <a:cxnLst/>
              <a:rect l="0" t="0" r="0" b="0"/>
              <a:pathLst>
                <a:path h="74943">
                  <a:moveTo>
                    <a:pt x="0" y="0"/>
                  </a:moveTo>
                  <a:lnTo>
                    <a:pt x="0" y="74943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8" name="pl361">
              <a:extLst>
                <a:ext uri="{FF2B5EF4-FFF2-40B4-BE49-F238E27FC236}">
                  <a16:creationId xmlns:a16="http://schemas.microsoft.com/office/drawing/2014/main" id="{A6783BFA-C881-44DF-C525-2F8E997C8E16}"/>
                </a:ext>
              </a:extLst>
            </p:cNvPr>
            <p:cNvSpPr/>
            <p:nvPr/>
          </p:nvSpPr>
          <p:spPr>
            <a:xfrm>
              <a:off x="3684430" y="1179055"/>
              <a:ext cx="0" cy="74943"/>
            </a:xfrm>
            <a:custGeom>
              <a:avLst/>
              <a:gdLst/>
              <a:ahLst/>
              <a:cxnLst/>
              <a:rect l="0" t="0" r="0" b="0"/>
              <a:pathLst>
                <a:path h="74943">
                  <a:moveTo>
                    <a:pt x="0" y="74943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69" name="pl362">
              <a:extLst>
                <a:ext uri="{FF2B5EF4-FFF2-40B4-BE49-F238E27FC236}">
                  <a16:creationId xmlns:a16="http://schemas.microsoft.com/office/drawing/2014/main" id="{E645679A-0DE7-BBDF-0511-501091953EA0}"/>
                </a:ext>
              </a:extLst>
            </p:cNvPr>
            <p:cNvSpPr/>
            <p:nvPr/>
          </p:nvSpPr>
          <p:spPr>
            <a:xfrm>
              <a:off x="3889195" y="1095785"/>
              <a:ext cx="0" cy="83270"/>
            </a:xfrm>
            <a:custGeom>
              <a:avLst/>
              <a:gdLst/>
              <a:ahLst/>
              <a:cxnLst/>
              <a:rect l="0" t="0" r="0" b="0"/>
              <a:pathLst>
                <a:path h="83270">
                  <a:moveTo>
                    <a:pt x="0" y="8327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70" name="pl363">
              <a:extLst>
                <a:ext uri="{FF2B5EF4-FFF2-40B4-BE49-F238E27FC236}">
                  <a16:creationId xmlns:a16="http://schemas.microsoft.com/office/drawing/2014/main" id="{B48CEF9C-137C-EFD5-88FE-DAAE84751BD8}"/>
                </a:ext>
              </a:extLst>
            </p:cNvPr>
            <p:cNvSpPr/>
            <p:nvPr/>
          </p:nvSpPr>
          <p:spPr>
            <a:xfrm>
              <a:off x="4093961" y="929244"/>
              <a:ext cx="0" cy="166540"/>
            </a:xfrm>
            <a:custGeom>
              <a:avLst/>
              <a:gdLst/>
              <a:ahLst/>
              <a:cxnLst/>
              <a:rect l="0" t="0" r="0" b="0"/>
              <a:pathLst>
                <a:path h="166540">
                  <a:moveTo>
                    <a:pt x="0" y="16654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71" name="pl364">
              <a:extLst>
                <a:ext uri="{FF2B5EF4-FFF2-40B4-BE49-F238E27FC236}">
                  <a16:creationId xmlns:a16="http://schemas.microsoft.com/office/drawing/2014/main" id="{23F18E73-5448-1F01-002B-8CA38E6EF428}"/>
                </a:ext>
              </a:extLst>
            </p:cNvPr>
            <p:cNvSpPr/>
            <p:nvPr/>
          </p:nvSpPr>
          <p:spPr>
            <a:xfrm>
              <a:off x="4298727" y="929244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72" name="pl365">
              <a:extLst>
                <a:ext uri="{FF2B5EF4-FFF2-40B4-BE49-F238E27FC236}">
                  <a16:creationId xmlns:a16="http://schemas.microsoft.com/office/drawing/2014/main" id="{5B840EA9-DAC3-DBAA-884A-414206BAF4FF}"/>
                </a:ext>
              </a:extLst>
            </p:cNvPr>
            <p:cNvSpPr/>
            <p:nvPr/>
          </p:nvSpPr>
          <p:spPr>
            <a:xfrm>
              <a:off x="3479664" y="773806"/>
              <a:ext cx="0" cy="240096"/>
            </a:xfrm>
            <a:custGeom>
              <a:avLst/>
              <a:gdLst/>
              <a:ahLst/>
              <a:cxnLst/>
              <a:rect l="0" t="0" r="0" b="0"/>
              <a:pathLst>
                <a:path h="240096">
                  <a:moveTo>
                    <a:pt x="0" y="240096"/>
                  </a:moveTo>
                  <a:lnTo>
                    <a:pt x="0" y="0"/>
                  </a:lnTo>
                </a:path>
              </a:pathLst>
            </a:custGeom>
            <a:ln w="13550" cap="rnd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73" name="rc366">
              <a:extLst>
                <a:ext uri="{FF2B5EF4-FFF2-40B4-BE49-F238E27FC236}">
                  <a16:creationId xmlns:a16="http://schemas.microsoft.com/office/drawing/2014/main" id="{9FA4F162-EB31-2757-7387-C4E7E51A5854}"/>
                </a:ext>
              </a:extLst>
            </p:cNvPr>
            <p:cNvSpPr/>
            <p:nvPr/>
          </p:nvSpPr>
          <p:spPr>
            <a:xfrm>
              <a:off x="6110906" y="6480605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74" name="rc367">
              <a:extLst>
                <a:ext uri="{FF2B5EF4-FFF2-40B4-BE49-F238E27FC236}">
                  <a16:creationId xmlns:a16="http://schemas.microsoft.com/office/drawing/2014/main" id="{9F5ACC02-698D-6726-A153-71CB37764ABE}"/>
                </a:ext>
              </a:extLst>
            </p:cNvPr>
            <p:cNvSpPr/>
            <p:nvPr/>
          </p:nvSpPr>
          <p:spPr>
            <a:xfrm>
              <a:off x="6110906" y="643619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75" name="rc368">
              <a:extLst>
                <a:ext uri="{FF2B5EF4-FFF2-40B4-BE49-F238E27FC236}">
                  <a16:creationId xmlns:a16="http://schemas.microsoft.com/office/drawing/2014/main" id="{42DD0128-5ECC-367C-1543-BA6E043B882E}"/>
                </a:ext>
              </a:extLst>
            </p:cNvPr>
            <p:cNvSpPr/>
            <p:nvPr/>
          </p:nvSpPr>
          <p:spPr>
            <a:xfrm>
              <a:off x="6110906" y="639178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76" name="rc369">
              <a:extLst>
                <a:ext uri="{FF2B5EF4-FFF2-40B4-BE49-F238E27FC236}">
                  <a16:creationId xmlns:a16="http://schemas.microsoft.com/office/drawing/2014/main" id="{E7041210-98D1-064B-7822-08A21ECA75B3}"/>
                </a:ext>
              </a:extLst>
            </p:cNvPr>
            <p:cNvSpPr/>
            <p:nvPr/>
          </p:nvSpPr>
          <p:spPr>
            <a:xfrm>
              <a:off x="6110906" y="634737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77" name="rc370">
              <a:extLst>
                <a:ext uri="{FF2B5EF4-FFF2-40B4-BE49-F238E27FC236}">
                  <a16:creationId xmlns:a16="http://schemas.microsoft.com/office/drawing/2014/main" id="{353048DA-7930-A96E-49F2-378109180C0D}"/>
                </a:ext>
              </a:extLst>
            </p:cNvPr>
            <p:cNvSpPr/>
            <p:nvPr/>
          </p:nvSpPr>
          <p:spPr>
            <a:xfrm>
              <a:off x="6110906" y="630296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78" name="rc371">
              <a:extLst>
                <a:ext uri="{FF2B5EF4-FFF2-40B4-BE49-F238E27FC236}">
                  <a16:creationId xmlns:a16="http://schemas.microsoft.com/office/drawing/2014/main" id="{17847D1A-26AA-0FED-0123-E36693273A4C}"/>
                </a:ext>
              </a:extLst>
            </p:cNvPr>
            <p:cNvSpPr/>
            <p:nvPr/>
          </p:nvSpPr>
          <p:spPr>
            <a:xfrm>
              <a:off x="6110906" y="625855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79" name="rc372">
              <a:extLst>
                <a:ext uri="{FF2B5EF4-FFF2-40B4-BE49-F238E27FC236}">
                  <a16:creationId xmlns:a16="http://schemas.microsoft.com/office/drawing/2014/main" id="{D929C121-D1B6-AB2B-E0A9-7E3A4DED48F2}"/>
                </a:ext>
              </a:extLst>
            </p:cNvPr>
            <p:cNvSpPr/>
            <p:nvPr/>
          </p:nvSpPr>
          <p:spPr>
            <a:xfrm>
              <a:off x="6110906" y="621414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0" name="rc373">
              <a:extLst>
                <a:ext uri="{FF2B5EF4-FFF2-40B4-BE49-F238E27FC236}">
                  <a16:creationId xmlns:a16="http://schemas.microsoft.com/office/drawing/2014/main" id="{7773679B-3C85-F2CA-B2D9-47FEADAB7A27}"/>
                </a:ext>
              </a:extLst>
            </p:cNvPr>
            <p:cNvSpPr/>
            <p:nvPr/>
          </p:nvSpPr>
          <p:spPr>
            <a:xfrm>
              <a:off x="6110906" y="616972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1" name="rc374">
              <a:extLst>
                <a:ext uri="{FF2B5EF4-FFF2-40B4-BE49-F238E27FC236}">
                  <a16:creationId xmlns:a16="http://schemas.microsoft.com/office/drawing/2014/main" id="{34C15E04-96EC-3B84-226F-6EB1458477BA}"/>
                </a:ext>
              </a:extLst>
            </p:cNvPr>
            <p:cNvSpPr/>
            <p:nvPr/>
          </p:nvSpPr>
          <p:spPr>
            <a:xfrm>
              <a:off x="6110906" y="612531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2" name="rc375">
              <a:extLst>
                <a:ext uri="{FF2B5EF4-FFF2-40B4-BE49-F238E27FC236}">
                  <a16:creationId xmlns:a16="http://schemas.microsoft.com/office/drawing/2014/main" id="{D8BBB813-FA19-1B98-9321-F8233012608D}"/>
                </a:ext>
              </a:extLst>
            </p:cNvPr>
            <p:cNvSpPr/>
            <p:nvPr/>
          </p:nvSpPr>
          <p:spPr>
            <a:xfrm>
              <a:off x="6110906" y="608090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3" name="rc376">
              <a:extLst>
                <a:ext uri="{FF2B5EF4-FFF2-40B4-BE49-F238E27FC236}">
                  <a16:creationId xmlns:a16="http://schemas.microsoft.com/office/drawing/2014/main" id="{D6525D65-6CE8-7061-2AED-E736551C9CFC}"/>
                </a:ext>
              </a:extLst>
            </p:cNvPr>
            <p:cNvSpPr/>
            <p:nvPr/>
          </p:nvSpPr>
          <p:spPr>
            <a:xfrm>
              <a:off x="6110906" y="603649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4" name="rc377">
              <a:extLst>
                <a:ext uri="{FF2B5EF4-FFF2-40B4-BE49-F238E27FC236}">
                  <a16:creationId xmlns:a16="http://schemas.microsoft.com/office/drawing/2014/main" id="{7401F529-0C6E-2A36-EE09-702878A0912A}"/>
                </a:ext>
              </a:extLst>
            </p:cNvPr>
            <p:cNvSpPr/>
            <p:nvPr/>
          </p:nvSpPr>
          <p:spPr>
            <a:xfrm>
              <a:off x="6110906" y="599208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5" name="rc378">
              <a:extLst>
                <a:ext uri="{FF2B5EF4-FFF2-40B4-BE49-F238E27FC236}">
                  <a16:creationId xmlns:a16="http://schemas.microsoft.com/office/drawing/2014/main" id="{24CD2D44-EF88-8662-07F3-045AA3313CBA}"/>
                </a:ext>
              </a:extLst>
            </p:cNvPr>
            <p:cNvSpPr/>
            <p:nvPr/>
          </p:nvSpPr>
          <p:spPr>
            <a:xfrm>
              <a:off x="6110906" y="5947674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6" name="rc379">
              <a:extLst>
                <a:ext uri="{FF2B5EF4-FFF2-40B4-BE49-F238E27FC236}">
                  <a16:creationId xmlns:a16="http://schemas.microsoft.com/office/drawing/2014/main" id="{EEED9C92-6AE2-C488-C5F3-CE86A3F980BA}"/>
                </a:ext>
              </a:extLst>
            </p:cNvPr>
            <p:cNvSpPr/>
            <p:nvPr/>
          </p:nvSpPr>
          <p:spPr>
            <a:xfrm>
              <a:off x="6110906" y="5903263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7" name="rc380">
              <a:extLst>
                <a:ext uri="{FF2B5EF4-FFF2-40B4-BE49-F238E27FC236}">
                  <a16:creationId xmlns:a16="http://schemas.microsoft.com/office/drawing/2014/main" id="{9905594B-2AB5-8C0F-5769-204D2651A8B9}"/>
                </a:ext>
              </a:extLst>
            </p:cNvPr>
            <p:cNvSpPr/>
            <p:nvPr/>
          </p:nvSpPr>
          <p:spPr>
            <a:xfrm>
              <a:off x="6110906" y="5858853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8" name="rc381">
              <a:extLst>
                <a:ext uri="{FF2B5EF4-FFF2-40B4-BE49-F238E27FC236}">
                  <a16:creationId xmlns:a16="http://schemas.microsoft.com/office/drawing/2014/main" id="{4DC40C60-1062-24C4-2B91-7161C8C5DBB3}"/>
                </a:ext>
              </a:extLst>
            </p:cNvPr>
            <p:cNvSpPr/>
            <p:nvPr/>
          </p:nvSpPr>
          <p:spPr>
            <a:xfrm>
              <a:off x="6110906" y="5814442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89" name="rc382">
              <a:extLst>
                <a:ext uri="{FF2B5EF4-FFF2-40B4-BE49-F238E27FC236}">
                  <a16:creationId xmlns:a16="http://schemas.microsoft.com/office/drawing/2014/main" id="{1E71D168-36C2-8F78-689B-F4121ACCDC53}"/>
                </a:ext>
              </a:extLst>
            </p:cNvPr>
            <p:cNvSpPr/>
            <p:nvPr/>
          </p:nvSpPr>
          <p:spPr>
            <a:xfrm>
              <a:off x="6110906" y="5770031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0" name="rc383">
              <a:extLst>
                <a:ext uri="{FF2B5EF4-FFF2-40B4-BE49-F238E27FC236}">
                  <a16:creationId xmlns:a16="http://schemas.microsoft.com/office/drawing/2014/main" id="{A731BA4C-0009-F42A-F911-A9E0D98F57CE}"/>
                </a:ext>
              </a:extLst>
            </p:cNvPr>
            <p:cNvSpPr/>
            <p:nvPr/>
          </p:nvSpPr>
          <p:spPr>
            <a:xfrm>
              <a:off x="6110906" y="572562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1" name="rc384">
              <a:extLst>
                <a:ext uri="{FF2B5EF4-FFF2-40B4-BE49-F238E27FC236}">
                  <a16:creationId xmlns:a16="http://schemas.microsoft.com/office/drawing/2014/main" id="{14E7E221-12B5-D9AA-0B10-53049FEDA8E5}"/>
                </a:ext>
              </a:extLst>
            </p:cNvPr>
            <p:cNvSpPr/>
            <p:nvPr/>
          </p:nvSpPr>
          <p:spPr>
            <a:xfrm>
              <a:off x="6110906" y="568120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2" name="rc385">
              <a:extLst>
                <a:ext uri="{FF2B5EF4-FFF2-40B4-BE49-F238E27FC236}">
                  <a16:creationId xmlns:a16="http://schemas.microsoft.com/office/drawing/2014/main" id="{178105EF-C674-B4D2-E1AD-BF699C6FE50E}"/>
                </a:ext>
              </a:extLst>
            </p:cNvPr>
            <p:cNvSpPr/>
            <p:nvPr/>
          </p:nvSpPr>
          <p:spPr>
            <a:xfrm>
              <a:off x="6110906" y="563679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3" name="rc386">
              <a:extLst>
                <a:ext uri="{FF2B5EF4-FFF2-40B4-BE49-F238E27FC236}">
                  <a16:creationId xmlns:a16="http://schemas.microsoft.com/office/drawing/2014/main" id="{87C2CD4F-1206-0C0B-3F7B-B8E536603B9B}"/>
                </a:ext>
              </a:extLst>
            </p:cNvPr>
            <p:cNvSpPr/>
            <p:nvPr/>
          </p:nvSpPr>
          <p:spPr>
            <a:xfrm>
              <a:off x="6110906" y="559238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4" name="rc387">
              <a:extLst>
                <a:ext uri="{FF2B5EF4-FFF2-40B4-BE49-F238E27FC236}">
                  <a16:creationId xmlns:a16="http://schemas.microsoft.com/office/drawing/2014/main" id="{F5B53A05-7C2E-57CD-C9C9-D63DE5500C40}"/>
                </a:ext>
              </a:extLst>
            </p:cNvPr>
            <p:cNvSpPr/>
            <p:nvPr/>
          </p:nvSpPr>
          <p:spPr>
            <a:xfrm>
              <a:off x="6110906" y="554797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5" name="rc388">
              <a:extLst>
                <a:ext uri="{FF2B5EF4-FFF2-40B4-BE49-F238E27FC236}">
                  <a16:creationId xmlns:a16="http://schemas.microsoft.com/office/drawing/2014/main" id="{2636ACE7-B099-FEE9-5710-35207F06B21C}"/>
                </a:ext>
              </a:extLst>
            </p:cNvPr>
            <p:cNvSpPr/>
            <p:nvPr/>
          </p:nvSpPr>
          <p:spPr>
            <a:xfrm>
              <a:off x="6110906" y="550356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6" name="rc389">
              <a:extLst>
                <a:ext uri="{FF2B5EF4-FFF2-40B4-BE49-F238E27FC236}">
                  <a16:creationId xmlns:a16="http://schemas.microsoft.com/office/drawing/2014/main" id="{3FD03AB3-1AAA-1F2F-670F-75B9A625CF05}"/>
                </a:ext>
              </a:extLst>
            </p:cNvPr>
            <p:cNvSpPr/>
            <p:nvPr/>
          </p:nvSpPr>
          <p:spPr>
            <a:xfrm>
              <a:off x="6110906" y="545915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7" name="rc390">
              <a:extLst>
                <a:ext uri="{FF2B5EF4-FFF2-40B4-BE49-F238E27FC236}">
                  <a16:creationId xmlns:a16="http://schemas.microsoft.com/office/drawing/2014/main" id="{E86F097E-C643-B31F-20F1-BEC22E7B671A}"/>
                </a:ext>
              </a:extLst>
            </p:cNvPr>
            <p:cNvSpPr/>
            <p:nvPr/>
          </p:nvSpPr>
          <p:spPr>
            <a:xfrm>
              <a:off x="6110906" y="541474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8" name="rc391">
              <a:extLst>
                <a:ext uri="{FF2B5EF4-FFF2-40B4-BE49-F238E27FC236}">
                  <a16:creationId xmlns:a16="http://schemas.microsoft.com/office/drawing/2014/main" id="{D0E2686F-6147-A295-FC73-8E8B59BE2B91}"/>
                </a:ext>
              </a:extLst>
            </p:cNvPr>
            <p:cNvSpPr/>
            <p:nvPr/>
          </p:nvSpPr>
          <p:spPr>
            <a:xfrm>
              <a:off x="6110906" y="537033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99" name="rc392">
              <a:extLst>
                <a:ext uri="{FF2B5EF4-FFF2-40B4-BE49-F238E27FC236}">
                  <a16:creationId xmlns:a16="http://schemas.microsoft.com/office/drawing/2014/main" id="{1AC2D43B-8481-76F9-F085-0510752F2E63}"/>
                </a:ext>
              </a:extLst>
            </p:cNvPr>
            <p:cNvSpPr/>
            <p:nvPr/>
          </p:nvSpPr>
          <p:spPr>
            <a:xfrm>
              <a:off x="6110906" y="532592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00" name="rc393">
              <a:extLst>
                <a:ext uri="{FF2B5EF4-FFF2-40B4-BE49-F238E27FC236}">
                  <a16:creationId xmlns:a16="http://schemas.microsoft.com/office/drawing/2014/main" id="{70A84164-9759-0182-71CF-09F32383B954}"/>
                </a:ext>
              </a:extLst>
            </p:cNvPr>
            <p:cNvSpPr/>
            <p:nvPr/>
          </p:nvSpPr>
          <p:spPr>
            <a:xfrm>
              <a:off x="6110906" y="528151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01" name="rc394">
              <a:extLst>
                <a:ext uri="{FF2B5EF4-FFF2-40B4-BE49-F238E27FC236}">
                  <a16:creationId xmlns:a16="http://schemas.microsoft.com/office/drawing/2014/main" id="{78BD443A-989E-F34C-900D-D5682C79B209}"/>
                </a:ext>
              </a:extLst>
            </p:cNvPr>
            <p:cNvSpPr/>
            <p:nvPr/>
          </p:nvSpPr>
          <p:spPr>
            <a:xfrm>
              <a:off x="6110906" y="523710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02" name="rc395">
              <a:extLst>
                <a:ext uri="{FF2B5EF4-FFF2-40B4-BE49-F238E27FC236}">
                  <a16:creationId xmlns:a16="http://schemas.microsoft.com/office/drawing/2014/main" id="{2C15F237-41DB-FE4A-4E4C-1126B4A0C132}"/>
                </a:ext>
              </a:extLst>
            </p:cNvPr>
            <p:cNvSpPr/>
            <p:nvPr/>
          </p:nvSpPr>
          <p:spPr>
            <a:xfrm>
              <a:off x="6110906" y="519268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03" name="rc396">
              <a:extLst>
                <a:ext uri="{FF2B5EF4-FFF2-40B4-BE49-F238E27FC236}">
                  <a16:creationId xmlns:a16="http://schemas.microsoft.com/office/drawing/2014/main" id="{018A0F73-9242-B605-69EB-2D6B7E1F3C50}"/>
                </a:ext>
              </a:extLst>
            </p:cNvPr>
            <p:cNvSpPr/>
            <p:nvPr/>
          </p:nvSpPr>
          <p:spPr>
            <a:xfrm>
              <a:off x="6110906" y="514827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04" name="rc397">
              <a:extLst>
                <a:ext uri="{FF2B5EF4-FFF2-40B4-BE49-F238E27FC236}">
                  <a16:creationId xmlns:a16="http://schemas.microsoft.com/office/drawing/2014/main" id="{C77CC01C-5E14-E757-4F66-8BB8617537DF}"/>
                </a:ext>
              </a:extLst>
            </p:cNvPr>
            <p:cNvSpPr/>
            <p:nvPr/>
          </p:nvSpPr>
          <p:spPr>
            <a:xfrm>
              <a:off x="6110906" y="510386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05" name="rc398">
              <a:extLst>
                <a:ext uri="{FF2B5EF4-FFF2-40B4-BE49-F238E27FC236}">
                  <a16:creationId xmlns:a16="http://schemas.microsoft.com/office/drawing/2014/main" id="{BF92534A-5EF4-7AC7-CF1B-D9A35A4919D9}"/>
                </a:ext>
              </a:extLst>
            </p:cNvPr>
            <p:cNvSpPr/>
            <p:nvPr/>
          </p:nvSpPr>
          <p:spPr>
            <a:xfrm>
              <a:off x="6110906" y="505945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06" name="rc399">
              <a:extLst>
                <a:ext uri="{FF2B5EF4-FFF2-40B4-BE49-F238E27FC236}">
                  <a16:creationId xmlns:a16="http://schemas.microsoft.com/office/drawing/2014/main" id="{3C9C5F20-DFBC-9838-6535-CA4F69DE8C15}"/>
                </a:ext>
              </a:extLst>
            </p:cNvPr>
            <p:cNvSpPr/>
            <p:nvPr/>
          </p:nvSpPr>
          <p:spPr>
            <a:xfrm>
              <a:off x="6110906" y="501504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07" name="rc400">
              <a:extLst>
                <a:ext uri="{FF2B5EF4-FFF2-40B4-BE49-F238E27FC236}">
                  <a16:creationId xmlns:a16="http://schemas.microsoft.com/office/drawing/2014/main" id="{44769443-F6B6-EABF-AF38-9EFF12B9A5CF}"/>
                </a:ext>
              </a:extLst>
            </p:cNvPr>
            <p:cNvSpPr/>
            <p:nvPr/>
          </p:nvSpPr>
          <p:spPr>
            <a:xfrm>
              <a:off x="6110906" y="497063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08" name="rc401">
              <a:extLst>
                <a:ext uri="{FF2B5EF4-FFF2-40B4-BE49-F238E27FC236}">
                  <a16:creationId xmlns:a16="http://schemas.microsoft.com/office/drawing/2014/main" id="{7E89F7A7-B522-E392-D2E1-9582ADFAE758}"/>
                </a:ext>
              </a:extLst>
            </p:cNvPr>
            <p:cNvSpPr/>
            <p:nvPr/>
          </p:nvSpPr>
          <p:spPr>
            <a:xfrm>
              <a:off x="6110906" y="492622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09" name="rc402">
              <a:extLst>
                <a:ext uri="{FF2B5EF4-FFF2-40B4-BE49-F238E27FC236}">
                  <a16:creationId xmlns:a16="http://schemas.microsoft.com/office/drawing/2014/main" id="{E4B67B67-300E-CEE8-E836-659008E2C274}"/>
                </a:ext>
              </a:extLst>
            </p:cNvPr>
            <p:cNvSpPr/>
            <p:nvPr/>
          </p:nvSpPr>
          <p:spPr>
            <a:xfrm>
              <a:off x="6110906" y="488181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0" name="rc403">
              <a:extLst>
                <a:ext uri="{FF2B5EF4-FFF2-40B4-BE49-F238E27FC236}">
                  <a16:creationId xmlns:a16="http://schemas.microsoft.com/office/drawing/2014/main" id="{247459CF-5C85-4941-6C99-F3A78F473EC3}"/>
                </a:ext>
              </a:extLst>
            </p:cNvPr>
            <p:cNvSpPr/>
            <p:nvPr/>
          </p:nvSpPr>
          <p:spPr>
            <a:xfrm>
              <a:off x="6110906" y="483740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1" name="rc404">
              <a:extLst>
                <a:ext uri="{FF2B5EF4-FFF2-40B4-BE49-F238E27FC236}">
                  <a16:creationId xmlns:a16="http://schemas.microsoft.com/office/drawing/2014/main" id="{141E2EE5-FBBB-F119-BD56-7526FC25D7B3}"/>
                </a:ext>
              </a:extLst>
            </p:cNvPr>
            <p:cNvSpPr/>
            <p:nvPr/>
          </p:nvSpPr>
          <p:spPr>
            <a:xfrm>
              <a:off x="6110906" y="479299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2" name="rc405">
              <a:extLst>
                <a:ext uri="{FF2B5EF4-FFF2-40B4-BE49-F238E27FC236}">
                  <a16:creationId xmlns:a16="http://schemas.microsoft.com/office/drawing/2014/main" id="{EA5082D8-9CE5-6897-309E-1A8141CCF22B}"/>
                </a:ext>
              </a:extLst>
            </p:cNvPr>
            <p:cNvSpPr/>
            <p:nvPr/>
          </p:nvSpPr>
          <p:spPr>
            <a:xfrm>
              <a:off x="6110906" y="474858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3" name="rc406">
              <a:extLst>
                <a:ext uri="{FF2B5EF4-FFF2-40B4-BE49-F238E27FC236}">
                  <a16:creationId xmlns:a16="http://schemas.microsoft.com/office/drawing/2014/main" id="{66026D00-A8C8-586D-8E45-3FFCDACE6C4A}"/>
                </a:ext>
              </a:extLst>
            </p:cNvPr>
            <p:cNvSpPr/>
            <p:nvPr/>
          </p:nvSpPr>
          <p:spPr>
            <a:xfrm>
              <a:off x="6110906" y="470417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4" name="rc407">
              <a:extLst>
                <a:ext uri="{FF2B5EF4-FFF2-40B4-BE49-F238E27FC236}">
                  <a16:creationId xmlns:a16="http://schemas.microsoft.com/office/drawing/2014/main" id="{DD607C44-0178-9803-73A0-F6E798D247FC}"/>
                </a:ext>
              </a:extLst>
            </p:cNvPr>
            <p:cNvSpPr/>
            <p:nvPr/>
          </p:nvSpPr>
          <p:spPr>
            <a:xfrm>
              <a:off x="6110906" y="465975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5" name="rc408">
              <a:extLst>
                <a:ext uri="{FF2B5EF4-FFF2-40B4-BE49-F238E27FC236}">
                  <a16:creationId xmlns:a16="http://schemas.microsoft.com/office/drawing/2014/main" id="{E27782FD-6286-0C9B-7D5E-403FC0A5953D}"/>
                </a:ext>
              </a:extLst>
            </p:cNvPr>
            <p:cNvSpPr/>
            <p:nvPr/>
          </p:nvSpPr>
          <p:spPr>
            <a:xfrm>
              <a:off x="6110906" y="461534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6" name="rc409">
              <a:extLst>
                <a:ext uri="{FF2B5EF4-FFF2-40B4-BE49-F238E27FC236}">
                  <a16:creationId xmlns:a16="http://schemas.microsoft.com/office/drawing/2014/main" id="{AB7C41F7-275A-3BF4-65FA-963D2ADF6AE7}"/>
                </a:ext>
              </a:extLst>
            </p:cNvPr>
            <p:cNvSpPr/>
            <p:nvPr/>
          </p:nvSpPr>
          <p:spPr>
            <a:xfrm>
              <a:off x="6110906" y="457093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7" name="rc410">
              <a:extLst>
                <a:ext uri="{FF2B5EF4-FFF2-40B4-BE49-F238E27FC236}">
                  <a16:creationId xmlns:a16="http://schemas.microsoft.com/office/drawing/2014/main" id="{1B0DD2FA-77A8-548B-0CFD-9C3F4E9851DD}"/>
                </a:ext>
              </a:extLst>
            </p:cNvPr>
            <p:cNvSpPr/>
            <p:nvPr/>
          </p:nvSpPr>
          <p:spPr>
            <a:xfrm>
              <a:off x="6110906" y="452652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8" name="rc411">
              <a:extLst>
                <a:ext uri="{FF2B5EF4-FFF2-40B4-BE49-F238E27FC236}">
                  <a16:creationId xmlns:a16="http://schemas.microsoft.com/office/drawing/2014/main" id="{326D737C-67DA-56C5-DA97-5BEDC32920D4}"/>
                </a:ext>
              </a:extLst>
            </p:cNvPr>
            <p:cNvSpPr/>
            <p:nvPr/>
          </p:nvSpPr>
          <p:spPr>
            <a:xfrm>
              <a:off x="6110906" y="448211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19" name="rc412">
              <a:extLst>
                <a:ext uri="{FF2B5EF4-FFF2-40B4-BE49-F238E27FC236}">
                  <a16:creationId xmlns:a16="http://schemas.microsoft.com/office/drawing/2014/main" id="{4E2F82FB-766A-BED7-536F-0FCC81712FC8}"/>
                </a:ext>
              </a:extLst>
            </p:cNvPr>
            <p:cNvSpPr/>
            <p:nvPr/>
          </p:nvSpPr>
          <p:spPr>
            <a:xfrm>
              <a:off x="6110906" y="443770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0" name="rc413">
              <a:extLst>
                <a:ext uri="{FF2B5EF4-FFF2-40B4-BE49-F238E27FC236}">
                  <a16:creationId xmlns:a16="http://schemas.microsoft.com/office/drawing/2014/main" id="{76F90BD8-FAED-D297-7E8E-22907996BBC5}"/>
                </a:ext>
              </a:extLst>
            </p:cNvPr>
            <p:cNvSpPr/>
            <p:nvPr/>
          </p:nvSpPr>
          <p:spPr>
            <a:xfrm>
              <a:off x="6110906" y="439329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1" name="rc414">
              <a:extLst>
                <a:ext uri="{FF2B5EF4-FFF2-40B4-BE49-F238E27FC236}">
                  <a16:creationId xmlns:a16="http://schemas.microsoft.com/office/drawing/2014/main" id="{DD563655-5573-46AC-E79D-E9D05E6A88E2}"/>
                </a:ext>
              </a:extLst>
            </p:cNvPr>
            <p:cNvSpPr/>
            <p:nvPr/>
          </p:nvSpPr>
          <p:spPr>
            <a:xfrm>
              <a:off x="6110906" y="434888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2" name="rc415">
              <a:extLst>
                <a:ext uri="{FF2B5EF4-FFF2-40B4-BE49-F238E27FC236}">
                  <a16:creationId xmlns:a16="http://schemas.microsoft.com/office/drawing/2014/main" id="{3A2DBB60-CFFE-1390-0E74-5F8D56ED7BD0}"/>
                </a:ext>
              </a:extLst>
            </p:cNvPr>
            <p:cNvSpPr/>
            <p:nvPr/>
          </p:nvSpPr>
          <p:spPr>
            <a:xfrm>
              <a:off x="6110906" y="430447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3" name="rc416">
              <a:extLst>
                <a:ext uri="{FF2B5EF4-FFF2-40B4-BE49-F238E27FC236}">
                  <a16:creationId xmlns:a16="http://schemas.microsoft.com/office/drawing/2014/main" id="{4C925CA8-FCAE-E695-1556-6859BCC2A0EA}"/>
                </a:ext>
              </a:extLst>
            </p:cNvPr>
            <p:cNvSpPr/>
            <p:nvPr/>
          </p:nvSpPr>
          <p:spPr>
            <a:xfrm>
              <a:off x="6110906" y="426006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4" name="rc417">
              <a:extLst>
                <a:ext uri="{FF2B5EF4-FFF2-40B4-BE49-F238E27FC236}">
                  <a16:creationId xmlns:a16="http://schemas.microsoft.com/office/drawing/2014/main" id="{614539E3-AE41-52F4-6CC1-A2A056FB298C}"/>
                </a:ext>
              </a:extLst>
            </p:cNvPr>
            <p:cNvSpPr/>
            <p:nvPr/>
          </p:nvSpPr>
          <p:spPr>
            <a:xfrm>
              <a:off x="6110906" y="421565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5" name="rc418">
              <a:extLst>
                <a:ext uri="{FF2B5EF4-FFF2-40B4-BE49-F238E27FC236}">
                  <a16:creationId xmlns:a16="http://schemas.microsoft.com/office/drawing/2014/main" id="{7548B7BB-8F1B-AAEB-11C0-D7CBC1D130DC}"/>
                </a:ext>
              </a:extLst>
            </p:cNvPr>
            <p:cNvSpPr/>
            <p:nvPr/>
          </p:nvSpPr>
          <p:spPr>
            <a:xfrm>
              <a:off x="6110906" y="417123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6" name="rc419">
              <a:extLst>
                <a:ext uri="{FF2B5EF4-FFF2-40B4-BE49-F238E27FC236}">
                  <a16:creationId xmlns:a16="http://schemas.microsoft.com/office/drawing/2014/main" id="{5C40F649-8AFD-C2CB-0E8D-E2E4881F29EA}"/>
                </a:ext>
              </a:extLst>
            </p:cNvPr>
            <p:cNvSpPr/>
            <p:nvPr/>
          </p:nvSpPr>
          <p:spPr>
            <a:xfrm>
              <a:off x="6110906" y="412682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7" name="rc420">
              <a:extLst>
                <a:ext uri="{FF2B5EF4-FFF2-40B4-BE49-F238E27FC236}">
                  <a16:creationId xmlns:a16="http://schemas.microsoft.com/office/drawing/2014/main" id="{6EC45E12-0C90-2185-8D67-6D492FD5CA2F}"/>
                </a:ext>
              </a:extLst>
            </p:cNvPr>
            <p:cNvSpPr/>
            <p:nvPr/>
          </p:nvSpPr>
          <p:spPr>
            <a:xfrm>
              <a:off x="6110906" y="408241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8" name="rc421">
              <a:extLst>
                <a:ext uri="{FF2B5EF4-FFF2-40B4-BE49-F238E27FC236}">
                  <a16:creationId xmlns:a16="http://schemas.microsoft.com/office/drawing/2014/main" id="{C5706D41-8256-40D2-2C33-77A73BF16B77}"/>
                </a:ext>
              </a:extLst>
            </p:cNvPr>
            <p:cNvSpPr/>
            <p:nvPr/>
          </p:nvSpPr>
          <p:spPr>
            <a:xfrm>
              <a:off x="6110906" y="403800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29" name="rc422">
              <a:extLst>
                <a:ext uri="{FF2B5EF4-FFF2-40B4-BE49-F238E27FC236}">
                  <a16:creationId xmlns:a16="http://schemas.microsoft.com/office/drawing/2014/main" id="{515766E4-E29B-E1F1-1268-57A91A5ED17E}"/>
                </a:ext>
              </a:extLst>
            </p:cNvPr>
            <p:cNvSpPr/>
            <p:nvPr/>
          </p:nvSpPr>
          <p:spPr>
            <a:xfrm>
              <a:off x="6110906" y="399359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30" name="rc423">
              <a:extLst>
                <a:ext uri="{FF2B5EF4-FFF2-40B4-BE49-F238E27FC236}">
                  <a16:creationId xmlns:a16="http://schemas.microsoft.com/office/drawing/2014/main" id="{E9425965-8E0D-860D-DED6-1E122653C451}"/>
                </a:ext>
              </a:extLst>
            </p:cNvPr>
            <p:cNvSpPr/>
            <p:nvPr/>
          </p:nvSpPr>
          <p:spPr>
            <a:xfrm>
              <a:off x="6110906" y="394918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31" name="rc424">
              <a:extLst>
                <a:ext uri="{FF2B5EF4-FFF2-40B4-BE49-F238E27FC236}">
                  <a16:creationId xmlns:a16="http://schemas.microsoft.com/office/drawing/2014/main" id="{8C6A4689-3C69-4668-7AF9-B10BC25E4479}"/>
                </a:ext>
              </a:extLst>
            </p:cNvPr>
            <p:cNvSpPr/>
            <p:nvPr/>
          </p:nvSpPr>
          <p:spPr>
            <a:xfrm>
              <a:off x="6110906" y="390477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32" name="rc425">
              <a:extLst>
                <a:ext uri="{FF2B5EF4-FFF2-40B4-BE49-F238E27FC236}">
                  <a16:creationId xmlns:a16="http://schemas.microsoft.com/office/drawing/2014/main" id="{74445481-A7A4-E306-4072-04DCF53B1A5C}"/>
                </a:ext>
              </a:extLst>
            </p:cNvPr>
            <p:cNvSpPr/>
            <p:nvPr/>
          </p:nvSpPr>
          <p:spPr>
            <a:xfrm>
              <a:off x="6110906" y="386036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33" name="rc426">
              <a:extLst>
                <a:ext uri="{FF2B5EF4-FFF2-40B4-BE49-F238E27FC236}">
                  <a16:creationId xmlns:a16="http://schemas.microsoft.com/office/drawing/2014/main" id="{F7246A7B-57B3-2A20-CC1F-E5F5BAA208F8}"/>
                </a:ext>
              </a:extLst>
            </p:cNvPr>
            <p:cNvSpPr/>
            <p:nvPr/>
          </p:nvSpPr>
          <p:spPr>
            <a:xfrm>
              <a:off x="6110906" y="381595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34" name="rc427">
              <a:extLst>
                <a:ext uri="{FF2B5EF4-FFF2-40B4-BE49-F238E27FC236}">
                  <a16:creationId xmlns:a16="http://schemas.microsoft.com/office/drawing/2014/main" id="{FF5555EC-5D43-C1E1-74A6-E1E0392B06C8}"/>
                </a:ext>
              </a:extLst>
            </p:cNvPr>
            <p:cNvSpPr/>
            <p:nvPr/>
          </p:nvSpPr>
          <p:spPr>
            <a:xfrm>
              <a:off x="6110906" y="377154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35" name="rc428">
              <a:extLst>
                <a:ext uri="{FF2B5EF4-FFF2-40B4-BE49-F238E27FC236}">
                  <a16:creationId xmlns:a16="http://schemas.microsoft.com/office/drawing/2014/main" id="{BE8E37DC-30EB-77D7-B0DF-75D465817D22}"/>
                </a:ext>
              </a:extLst>
            </p:cNvPr>
            <p:cNvSpPr/>
            <p:nvPr/>
          </p:nvSpPr>
          <p:spPr>
            <a:xfrm>
              <a:off x="6110906" y="372713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36" name="rc429">
              <a:extLst>
                <a:ext uri="{FF2B5EF4-FFF2-40B4-BE49-F238E27FC236}">
                  <a16:creationId xmlns:a16="http://schemas.microsoft.com/office/drawing/2014/main" id="{E1C19086-99A8-DB44-5B82-9050DBC7A318}"/>
                </a:ext>
              </a:extLst>
            </p:cNvPr>
            <p:cNvSpPr/>
            <p:nvPr/>
          </p:nvSpPr>
          <p:spPr>
            <a:xfrm>
              <a:off x="6110906" y="368271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37" name="rc430">
              <a:extLst>
                <a:ext uri="{FF2B5EF4-FFF2-40B4-BE49-F238E27FC236}">
                  <a16:creationId xmlns:a16="http://schemas.microsoft.com/office/drawing/2014/main" id="{BCD77EE1-4B67-EDAB-2DA7-B0DE990D474F}"/>
                </a:ext>
              </a:extLst>
            </p:cNvPr>
            <p:cNvSpPr/>
            <p:nvPr/>
          </p:nvSpPr>
          <p:spPr>
            <a:xfrm>
              <a:off x="6110906" y="363830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38" name="rc431">
              <a:extLst>
                <a:ext uri="{FF2B5EF4-FFF2-40B4-BE49-F238E27FC236}">
                  <a16:creationId xmlns:a16="http://schemas.microsoft.com/office/drawing/2014/main" id="{4F3DE568-87F6-1423-97E5-5EC8B44CA8BD}"/>
                </a:ext>
              </a:extLst>
            </p:cNvPr>
            <p:cNvSpPr/>
            <p:nvPr/>
          </p:nvSpPr>
          <p:spPr>
            <a:xfrm>
              <a:off x="6110906" y="359389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39" name="rc432">
              <a:extLst>
                <a:ext uri="{FF2B5EF4-FFF2-40B4-BE49-F238E27FC236}">
                  <a16:creationId xmlns:a16="http://schemas.microsoft.com/office/drawing/2014/main" id="{177556AA-0BED-786A-F878-5654433315A8}"/>
                </a:ext>
              </a:extLst>
            </p:cNvPr>
            <p:cNvSpPr/>
            <p:nvPr/>
          </p:nvSpPr>
          <p:spPr>
            <a:xfrm>
              <a:off x="6110906" y="354948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0" name="rc433">
              <a:extLst>
                <a:ext uri="{FF2B5EF4-FFF2-40B4-BE49-F238E27FC236}">
                  <a16:creationId xmlns:a16="http://schemas.microsoft.com/office/drawing/2014/main" id="{0ADC93CE-14F4-AE39-6E5F-1FDE7D5940BE}"/>
                </a:ext>
              </a:extLst>
            </p:cNvPr>
            <p:cNvSpPr/>
            <p:nvPr/>
          </p:nvSpPr>
          <p:spPr>
            <a:xfrm>
              <a:off x="6110906" y="350507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1" name="rc434">
              <a:extLst>
                <a:ext uri="{FF2B5EF4-FFF2-40B4-BE49-F238E27FC236}">
                  <a16:creationId xmlns:a16="http://schemas.microsoft.com/office/drawing/2014/main" id="{BB38A50B-6CA3-14F8-8784-6051CC16D145}"/>
                </a:ext>
              </a:extLst>
            </p:cNvPr>
            <p:cNvSpPr/>
            <p:nvPr/>
          </p:nvSpPr>
          <p:spPr>
            <a:xfrm>
              <a:off x="6110906" y="346066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2" name="rc435">
              <a:extLst>
                <a:ext uri="{FF2B5EF4-FFF2-40B4-BE49-F238E27FC236}">
                  <a16:creationId xmlns:a16="http://schemas.microsoft.com/office/drawing/2014/main" id="{0A8B4597-7715-495B-02A1-6D30BA3B9091}"/>
                </a:ext>
              </a:extLst>
            </p:cNvPr>
            <p:cNvSpPr/>
            <p:nvPr/>
          </p:nvSpPr>
          <p:spPr>
            <a:xfrm>
              <a:off x="6110906" y="341625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3" name="rc436">
              <a:extLst>
                <a:ext uri="{FF2B5EF4-FFF2-40B4-BE49-F238E27FC236}">
                  <a16:creationId xmlns:a16="http://schemas.microsoft.com/office/drawing/2014/main" id="{7A005910-FDA9-CF74-4635-2479EAED5A59}"/>
                </a:ext>
              </a:extLst>
            </p:cNvPr>
            <p:cNvSpPr/>
            <p:nvPr/>
          </p:nvSpPr>
          <p:spPr>
            <a:xfrm>
              <a:off x="6110906" y="337184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4" name="rc437">
              <a:extLst>
                <a:ext uri="{FF2B5EF4-FFF2-40B4-BE49-F238E27FC236}">
                  <a16:creationId xmlns:a16="http://schemas.microsoft.com/office/drawing/2014/main" id="{0E7C4D41-7FB5-6EF9-D3B4-6B6169E70A3C}"/>
                </a:ext>
              </a:extLst>
            </p:cNvPr>
            <p:cNvSpPr/>
            <p:nvPr/>
          </p:nvSpPr>
          <p:spPr>
            <a:xfrm>
              <a:off x="6110906" y="332743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5" name="rc438">
              <a:extLst>
                <a:ext uri="{FF2B5EF4-FFF2-40B4-BE49-F238E27FC236}">
                  <a16:creationId xmlns:a16="http://schemas.microsoft.com/office/drawing/2014/main" id="{3F4A4B3E-F630-DAA7-1EF4-DD7AD5745E21}"/>
                </a:ext>
              </a:extLst>
            </p:cNvPr>
            <p:cNvSpPr/>
            <p:nvPr/>
          </p:nvSpPr>
          <p:spPr>
            <a:xfrm>
              <a:off x="6110906" y="328302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6" name="rc439">
              <a:extLst>
                <a:ext uri="{FF2B5EF4-FFF2-40B4-BE49-F238E27FC236}">
                  <a16:creationId xmlns:a16="http://schemas.microsoft.com/office/drawing/2014/main" id="{F535B927-D1B7-44A5-E5F7-1D715C30A903}"/>
                </a:ext>
              </a:extLst>
            </p:cNvPr>
            <p:cNvSpPr/>
            <p:nvPr/>
          </p:nvSpPr>
          <p:spPr>
            <a:xfrm>
              <a:off x="6110906" y="323861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7" name="rc440">
              <a:extLst>
                <a:ext uri="{FF2B5EF4-FFF2-40B4-BE49-F238E27FC236}">
                  <a16:creationId xmlns:a16="http://schemas.microsoft.com/office/drawing/2014/main" id="{DB21231C-6DCF-F08A-59E9-6B719ED69D99}"/>
                </a:ext>
              </a:extLst>
            </p:cNvPr>
            <p:cNvSpPr/>
            <p:nvPr/>
          </p:nvSpPr>
          <p:spPr>
            <a:xfrm>
              <a:off x="6110906" y="319419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8" name="rc441">
              <a:extLst>
                <a:ext uri="{FF2B5EF4-FFF2-40B4-BE49-F238E27FC236}">
                  <a16:creationId xmlns:a16="http://schemas.microsoft.com/office/drawing/2014/main" id="{E2554A09-C5F6-00D8-506F-32C18B07A8FA}"/>
                </a:ext>
              </a:extLst>
            </p:cNvPr>
            <p:cNvSpPr/>
            <p:nvPr/>
          </p:nvSpPr>
          <p:spPr>
            <a:xfrm>
              <a:off x="6110906" y="314978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49" name="rc442">
              <a:extLst>
                <a:ext uri="{FF2B5EF4-FFF2-40B4-BE49-F238E27FC236}">
                  <a16:creationId xmlns:a16="http://schemas.microsoft.com/office/drawing/2014/main" id="{F3B5FDC5-D9F4-ADD0-4818-BAADB0E11C78}"/>
                </a:ext>
              </a:extLst>
            </p:cNvPr>
            <p:cNvSpPr/>
            <p:nvPr/>
          </p:nvSpPr>
          <p:spPr>
            <a:xfrm>
              <a:off x="6110906" y="310537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50" name="rc443">
              <a:extLst>
                <a:ext uri="{FF2B5EF4-FFF2-40B4-BE49-F238E27FC236}">
                  <a16:creationId xmlns:a16="http://schemas.microsoft.com/office/drawing/2014/main" id="{1A773DEE-89FD-D269-97F2-C16A7FB3E9EF}"/>
                </a:ext>
              </a:extLst>
            </p:cNvPr>
            <p:cNvSpPr/>
            <p:nvPr/>
          </p:nvSpPr>
          <p:spPr>
            <a:xfrm>
              <a:off x="6110906" y="306096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51" name="rc444">
              <a:extLst>
                <a:ext uri="{FF2B5EF4-FFF2-40B4-BE49-F238E27FC236}">
                  <a16:creationId xmlns:a16="http://schemas.microsoft.com/office/drawing/2014/main" id="{63FCAED7-535B-C1E8-55FA-CADDC657FA65}"/>
                </a:ext>
              </a:extLst>
            </p:cNvPr>
            <p:cNvSpPr/>
            <p:nvPr/>
          </p:nvSpPr>
          <p:spPr>
            <a:xfrm>
              <a:off x="6110906" y="301655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52" name="rc445">
              <a:extLst>
                <a:ext uri="{FF2B5EF4-FFF2-40B4-BE49-F238E27FC236}">
                  <a16:creationId xmlns:a16="http://schemas.microsoft.com/office/drawing/2014/main" id="{B6E91BA0-52C7-A028-1A4F-7AFECCC438C9}"/>
                </a:ext>
              </a:extLst>
            </p:cNvPr>
            <p:cNvSpPr/>
            <p:nvPr/>
          </p:nvSpPr>
          <p:spPr>
            <a:xfrm>
              <a:off x="6110906" y="297214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53" name="rc446">
              <a:extLst>
                <a:ext uri="{FF2B5EF4-FFF2-40B4-BE49-F238E27FC236}">
                  <a16:creationId xmlns:a16="http://schemas.microsoft.com/office/drawing/2014/main" id="{945AC5F8-B90E-771D-8C91-A7576033CCD8}"/>
                </a:ext>
              </a:extLst>
            </p:cNvPr>
            <p:cNvSpPr/>
            <p:nvPr/>
          </p:nvSpPr>
          <p:spPr>
            <a:xfrm>
              <a:off x="6110906" y="292773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54" name="rc447">
              <a:extLst>
                <a:ext uri="{FF2B5EF4-FFF2-40B4-BE49-F238E27FC236}">
                  <a16:creationId xmlns:a16="http://schemas.microsoft.com/office/drawing/2014/main" id="{9CA331ED-52D3-C6A2-047F-140B048E3CDD}"/>
                </a:ext>
              </a:extLst>
            </p:cNvPr>
            <p:cNvSpPr/>
            <p:nvPr/>
          </p:nvSpPr>
          <p:spPr>
            <a:xfrm>
              <a:off x="6110906" y="288332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55" name="rc448">
              <a:extLst>
                <a:ext uri="{FF2B5EF4-FFF2-40B4-BE49-F238E27FC236}">
                  <a16:creationId xmlns:a16="http://schemas.microsoft.com/office/drawing/2014/main" id="{2B126659-98C4-C11C-F2C8-D322C647CE58}"/>
                </a:ext>
              </a:extLst>
            </p:cNvPr>
            <p:cNvSpPr/>
            <p:nvPr/>
          </p:nvSpPr>
          <p:spPr>
            <a:xfrm>
              <a:off x="6110906" y="283891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56" name="rc449">
              <a:extLst>
                <a:ext uri="{FF2B5EF4-FFF2-40B4-BE49-F238E27FC236}">
                  <a16:creationId xmlns:a16="http://schemas.microsoft.com/office/drawing/2014/main" id="{A7D0D78D-0149-6A12-381A-2AFA12CE5EBD}"/>
                </a:ext>
              </a:extLst>
            </p:cNvPr>
            <p:cNvSpPr/>
            <p:nvPr/>
          </p:nvSpPr>
          <p:spPr>
            <a:xfrm>
              <a:off x="6110906" y="279450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57" name="rc450">
              <a:extLst>
                <a:ext uri="{FF2B5EF4-FFF2-40B4-BE49-F238E27FC236}">
                  <a16:creationId xmlns:a16="http://schemas.microsoft.com/office/drawing/2014/main" id="{3DF4FCC8-1446-49CE-7B61-4DC99220DE92}"/>
                </a:ext>
              </a:extLst>
            </p:cNvPr>
            <p:cNvSpPr/>
            <p:nvPr/>
          </p:nvSpPr>
          <p:spPr>
            <a:xfrm>
              <a:off x="6110906" y="275009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58" name="rc451">
              <a:extLst>
                <a:ext uri="{FF2B5EF4-FFF2-40B4-BE49-F238E27FC236}">
                  <a16:creationId xmlns:a16="http://schemas.microsoft.com/office/drawing/2014/main" id="{54188D76-9DF7-CE4E-A749-191E7D232D8B}"/>
                </a:ext>
              </a:extLst>
            </p:cNvPr>
            <p:cNvSpPr/>
            <p:nvPr/>
          </p:nvSpPr>
          <p:spPr>
            <a:xfrm>
              <a:off x="6110906" y="270568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59" name="rc452">
              <a:extLst>
                <a:ext uri="{FF2B5EF4-FFF2-40B4-BE49-F238E27FC236}">
                  <a16:creationId xmlns:a16="http://schemas.microsoft.com/office/drawing/2014/main" id="{1614044F-8BAC-F4D2-2108-E12A4FAB6D15}"/>
                </a:ext>
              </a:extLst>
            </p:cNvPr>
            <p:cNvSpPr/>
            <p:nvPr/>
          </p:nvSpPr>
          <p:spPr>
            <a:xfrm>
              <a:off x="6110906" y="266126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0" name="rc453">
              <a:extLst>
                <a:ext uri="{FF2B5EF4-FFF2-40B4-BE49-F238E27FC236}">
                  <a16:creationId xmlns:a16="http://schemas.microsoft.com/office/drawing/2014/main" id="{DBE51BB0-3C7C-9F31-377A-48A445A337AE}"/>
                </a:ext>
              </a:extLst>
            </p:cNvPr>
            <p:cNvSpPr/>
            <p:nvPr/>
          </p:nvSpPr>
          <p:spPr>
            <a:xfrm>
              <a:off x="6110906" y="261685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1" name="rc454">
              <a:extLst>
                <a:ext uri="{FF2B5EF4-FFF2-40B4-BE49-F238E27FC236}">
                  <a16:creationId xmlns:a16="http://schemas.microsoft.com/office/drawing/2014/main" id="{7A8CB853-0D9E-3FE9-D5ED-E88D852F8E3E}"/>
                </a:ext>
              </a:extLst>
            </p:cNvPr>
            <p:cNvSpPr/>
            <p:nvPr/>
          </p:nvSpPr>
          <p:spPr>
            <a:xfrm>
              <a:off x="6110906" y="257244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2" name="rc455">
              <a:extLst>
                <a:ext uri="{FF2B5EF4-FFF2-40B4-BE49-F238E27FC236}">
                  <a16:creationId xmlns:a16="http://schemas.microsoft.com/office/drawing/2014/main" id="{F6AE20A2-0D0E-C6D1-1056-1C6384161202}"/>
                </a:ext>
              </a:extLst>
            </p:cNvPr>
            <p:cNvSpPr/>
            <p:nvPr/>
          </p:nvSpPr>
          <p:spPr>
            <a:xfrm>
              <a:off x="6110906" y="252803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3" name="rc456">
              <a:extLst>
                <a:ext uri="{FF2B5EF4-FFF2-40B4-BE49-F238E27FC236}">
                  <a16:creationId xmlns:a16="http://schemas.microsoft.com/office/drawing/2014/main" id="{9C7CA727-734B-DA41-7A51-47A7EB8F1B3F}"/>
                </a:ext>
              </a:extLst>
            </p:cNvPr>
            <p:cNvSpPr/>
            <p:nvPr/>
          </p:nvSpPr>
          <p:spPr>
            <a:xfrm>
              <a:off x="6110906" y="248362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4" name="rc457">
              <a:extLst>
                <a:ext uri="{FF2B5EF4-FFF2-40B4-BE49-F238E27FC236}">
                  <a16:creationId xmlns:a16="http://schemas.microsoft.com/office/drawing/2014/main" id="{1378A5C6-28B1-D94E-A0E5-01AFE3D4E9B9}"/>
                </a:ext>
              </a:extLst>
            </p:cNvPr>
            <p:cNvSpPr/>
            <p:nvPr/>
          </p:nvSpPr>
          <p:spPr>
            <a:xfrm>
              <a:off x="6110906" y="243921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5" name="rc458">
              <a:extLst>
                <a:ext uri="{FF2B5EF4-FFF2-40B4-BE49-F238E27FC236}">
                  <a16:creationId xmlns:a16="http://schemas.microsoft.com/office/drawing/2014/main" id="{458A4ABE-31A5-6619-DCBD-A421FA8DCFF9}"/>
                </a:ext>
              </a:extLst>
            </p:cNvPr>
            <p:cNvSpPr/>
            <p:nvPr/>
          </p:nvSpPr>
          <p:spPr>
            <a:xfrm>
              <a:off x="6110906" y="239480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6" name="rc459">
              <a:extLst>
                <a:ext uri="{FF2B5EF4-FFF2-40B4-BE49-F238E27FC236}">
                  <a16:creationId xmlns:a16="http://schemas.microsoft.com/office/drawing/2014/main" id="{7E477AF3-E31E-133C-BD74-31258A030077}"/>
                </a:ext>
              </a:extLst>
            </p:cNvPr>
            <p:cNvSpPr/>
            <p:nvPr/>
          </p:nvSpPr>
          <p:spPr>
            <a:xfrm>
              <a:off x="6110906" y="235039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7" name="rc460">
              <a:extLst>
                <a:ext uri="{FF2B5EF4-FFF2-40B4-BE49-F238E27FC236}">
                  <a16:creationId xmlns:a16="http://schemas.microsoft.com/office/drawing/2014/main" id="{4D5BABEB-BED3-0700-EC16-EE06FFE7573E}"/>
                </a:ext>
              </a:extLst>
            </p:cNvPr>
            <p:cNvSpPr/>
            <p:nvPr/>
          </p:nvSpPr>
          <p:spPr>
            <a:xfrm>
              <a:off x="6110906" y="230598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8" name="rc461">
              <a:extLst>
                <a:ext uri="{FF2B5EF4-FFF2-40B4-BE49-F238E27FC236}">
                  <a16:creationId xmlns:a16="http://schemas.microsoft.com/office/drawing/2014/main" id="{A6FF5D35-4F1F-EA9F-5039-EE8C1F97B858}"/>
                </a:ext>
              </a:extLst>
            </p:cNvPr>
            <p:cNvSpPr/>
            <p:nvPr/>
          </p:nvSpPr>
          <p:spPr>
            <a:xfrm>
              <a:off x="6110906" y="226157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9" name="rc462">
              <a:extLst>
                <a:ext uri="{FF2B5EF4-FFF2-40B4-BE49-F238E27FC236}">
                  <a16:creationId xmlns:a16="http://schemas.microsoft.com/office/drawing/2014/main" id="{80DE8109-10E3-04D3-601A-A934C3E66522}"/>
                </a:ext>
              </a:extLst>
            </p:cNvPr>
            <p:cNvSpPr/>
            <p:nvPr/>
          </p:nvSpPr>
          <p:spPr>
            <a:xfrm>
              <a:off x="6110906" y="221716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0" name="rc463">
              <a:extLst>
                <a:ext uri="{FF2B5EF4-FFF2-40B4-BE49-F238E27FC236}">
                  <a16:creationId xmlns:a16="http://schemas.microsoft.com/office/drawing/2014/main" id="{0CE29891-9258-BB7B-6673-62832ADFE135}"/>
                </a:ext>
              </a:extLst>
            </p:cNvPr>
            <p:cNvSpPr/>
            <p:nvPr/>
          </p:nvSpPr>
          <p:spPr>
            <a:xfrm>
              <a:off x="6110906" y="217274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1" name="rc464">
              <a:extLst>
                <a:ext uri="{FF2B5EF4-FFF2-40B4-BE49-F238E27FC236}">
                  <a16:creationId xmlns:a16="http://schemas.microsoft.com/office/drawing/2014/main" id="{9E653435-9E09-2CC5-FDF2-67DABFC63FA0}"/>
                </a:ext>
              </a:extLst>
            </p:cNvPr>
            <p:cNvSpPr/>
            <p:nvPr/>
          </p:nvSpPr>
          <p:spPr>
            <a:xfrm>
              <a:off x="6110906" y="212833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2" name="rc465">
              <a:extLst>
                <a:ext uri="{FF2B5EF4-FFF2-40B4-BE49-F238E27FC236}">
                  <a16:creationId xmlns:a16="http://schemas.microsoft.com/office/drawing/2014/main" id="{5859899C-B634-0ABF-5C18-BD12AB8D47B5}"/>
                </a:ext>
              </a:extLst>
            </p:cNvPr>
            <p:cNvSpPr/>
            <p:nvPr/>
          </p:nvSpPr>
          <p:spPr>
            <a:xfrm>
              <a:off x="6110906" y="208392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3" name="rc466">
              <a:extLst>
                <a:ext uri="{FF2B5EF4-FFF2-40B4-BE49-F238E27FC236}">
                  <a16:creationId xmlns:a16="http://schemas.microsoft.com/office/drawing/2014/main" id="{A433C830-C794-2117-AF39-9E4D0654DAB0}"/>
                </a:ext>
              </a:extLst>
            </p:cNvPr>
            <p:cNvSpPr/>
            <p:nvPr/>
          </p:nvSpPr>
          <p:spPr>
            <a:xfrm>
              <a:off x="6110906" y="203951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4" name="rc467">
              <a:extLst>
                <a:ext uri="{FF2B5EF4-FFF2-40B4-BE49-F238E27FC236}">
                  <a16:creationId xmlns:a16="http://schemas.microsoft.com/office/drawing/2014/main" id="{DD0AE87B-CD34-AFCE-C41B-7D644B5058D9}"/>
                </a:ext>
              </a:extLst>
            </p:cNvPr>
            <p:cNvSpPr/>
            <p:nvPr/>
          </p:nvSpPr>
          <p:spPr>
            <a:xfrm>
              <a:off x="6110906" y="199510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5" name="rc468">
              <a:extLst>
                <a:ext uri="{FF2B5EF4-FFF2-40B4-BE49-F238E27FC236}">
                  <a16:creationId xmlns:a16="http://schemas.microsoft.com/office/drawing/2014/main" id="{951A35B3-EE5C-B0F3-5D18-63A6F9419C39}"/>
                </a:ext>
              </a:extLst>
            </p:cNvPr>
            <p:cNvSpPr/>
            <p:nvPr/>
          </p:nvSpPr>
          <p:spPr>
            <a:xfrm>
              <a:off x="6110906" y="195069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6" name="rc469">
              <a:extLst>
                <a:ext uri="{FF2B5EF4-FFF2-40B4-BE49-F238E27FC236}">
                  <a16:creationId xmlns:a16="http://schemas.microsoft.com/office/drawing/2014/main" id="{BD1EB8D0-E7C7-3326-0D49-40944FA70D64}"/>
                </a:ext>
              </a:extLst>
            </p:cNvPr>
            <p:cNvSpPr/>
            <p:nvPr/>
          </p:nvSpPr>
          <p:spPr>
            <a:xfrm>
              <a:off x="6110906" y="190628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7" name="rc470">
              <a:extLst>
                <a:ext uri="{FF2B5EF4-FFF2-40B4-BE49-F238E27FC236}">
                  <a16:creationId xmlns:a16="http://schemas.microsoft.com/office/drawing/2014/main" id="{C64A4758-F1AF-FABE-C69B-C0E5D0401EB5}"/>
                </a:ext>
              </a:extLst>
            </p:cNvPr>
            <p:cNvSpPr/>
            <p:nvPr/>
          </p:nvSpPr>
          <p:spPr>
            <a:xfrm>
              <a:off x="6110906" y="186187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8" name="rc471">
              <a:extLst>
                <a:ext uri="{FF2B5EF4-FFF2-40B4-BE49-F238E27FC236}">
                  <a16:creationId xmlns:a16="http://schemas.microsoft.com/office/drawing/2014/main" id="{941CD468-003A-C72E-BA9A-FCF17EC51C98}"/>
                </a:ext>
              </a:extLst>
            </p:cNvPr>
            <p:cNvSpPr/>
            <p:nvPr/>
          </p:nvSpPr>
          <p:spPr>
            <a:xfrm>
              <a:off x="6110906" y="181746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79" name="rc472">
              <a:extLst>
                <a:ext uri="{FF2B5EF4-FFF2-40B4-BE49-F238E27FC236}">
                  <a16:creationId xmlns:a16="http://schemas.microsoft.com/office/drawing/2014/main" id="{77E044E0-2027-683E-4F07-D00B135ACB5B}"/>
                </a:ext>
              </a:extLst>
            </p:cNvPr>
            <p:cNvSpPr/>
            <p:nvPr/>
          </p:nvSpPr>
          <p:spPr>
            <a:xfrm>
              <a:off x="6110906" y="177305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80" name="rc473">
              <a:extLst>
                <a:ext uri="{FF2B5EF4-FFF2-40B4-BE49-F238E27FC236}">
                  <a16:creationId xmlns:a16="http://schemas.microsoft.com/office/drawing/2014/main" id="{F84BC358-45D5-2CC6-B4DB-209349707606}"/>
                </a:ext>
              </a:extLst>
            </p:cNvPr>
            <p:cNvSpPr/>
            <p:nvPr/>
          </p:nvSpPr>
          <p:spPr>
            <a:xfrm>
              <a:off x="6110906" y="172864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81" name="rc474">
              <a:extLst>
                <a:ext uri="{FF2B5EF4-FFF2-40B4-BE49-F238E27FC236}">
                  <a16:creationId xmlns:a16="http://schemas.microsoft.com/office/drawing/2014/main" id="{12137E49-DC53-8716-6F1E-D75D5FDF7B57}"/>
                </a:ext>
              </a:extLst>
            </p:cNvPr>
            <p:cNvSpPr/>
            <p:nvPr/>
          </p:nvSpPr>
          <p:spPr>
            <a:xfrm>
              <a:off x="6110906" y="168422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82" name="rc475">
              <a:extLst>
                <a:ext uri="{FF2B5EF4-FFF2-40B4-BE49-F238E27FC236}">
                  <a16:creationId xmlns:a16="http://schemas.microsoft.com/office/drawing/2014/main" id="{31503A80-9BF4-0B95-3688-559C2C9DF5BD}"/>
                </a:ext>
              </a:extLst>
            </p:cNvPr>
            <p:cNvSpPr/>
            <p:nvPr/>
          </p:nvSpPr>
          <p:spPr>
            <a:xfrm>
              <a:off x="6110906" y="163981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83" name="rc476">
              <a:extLst>
                <a:ext uri="{FF2B5EF4-FFF2-40B4-BE49-F238E27FC236}">
                  <a16:creationId xmlns:a16="http://schemas.microsoft.com/office/drawing/2014/main" id="{B5665FCC-FD45-248B-DE19-FDA6A77EF589}"/>
                </a:ext>
              </a:extLst>
            </p:cNvPr>
            <p:cNvSpPr/>
            <p:nvPr/>
          </p:nvSpPr>
          <p:spPr>
            <a:xfrm>
              <a:off x="6110906" y="159540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84" name="rc477">
              <a:extLst>
                <a:ext uri="{FF2B5EF4-FFF2-40B4-BE49-F238E27FC236}">
                  <a16:creationId xmlns:a16="http://schemas.microsoft.com/office/drawing/2014/main" id="{A3FA661C-71D7-071B-DB85-2A27CCA0FF84}"/>
                </a:ext>
              </a:extLst>
            </p:cNvPr>
            <p:cNvSpPr/>
            <p:nvPr/>
          </p:nvSpPr>
          <p:spPr>
            <a:xfrm>
              <a:off x="6110906" y="155099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85" name="rc478">
              <a:extLst>
                <a:ext uri="{FF2B5EF4-FFF2-40B4-BE49-F238E27FC236}">
                  <a16:creationId xmlns:a16="http://schemas.microsoft.com/office/drawing/2014/main" id="{66452406-8A7D-DACD-CEC4-1DD35089E99A}"/>
                </a:ext>
              </a:extLst>
            </p:cNvPr>
            <p:cNvSpPr/>
            <p:nvPr/>
          </p:nvSpPr>
          <p:spPr>
            <a:xfrm>
              <a:off x="6110906" y="150658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86" name="rc479">
              <a:extLst>
                <a:ext uri="{FF2B5EF4-FFF2-40B4-BE49-F238E27FC236}">
                  <a16:creationId xmlns:a16="http://schemas.microsoft.com/office/drawing/2014/main" id="{6E231A3E-6C28-7250-61EE-BE9223F516F0}"/>
                </a:ext>
              </a:extLst>
            </p:cNvPr>
            <p:cNvSpPr/>
            <p:nvPr/>
          </p:nvSpPr>
          <p:spPr>
            <a:xfrm>
              <a:off x="6110906" y="146217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87" name="rc480">
              <a:extLst>
                <a:ext uri="{FF2B5EF4-FFF2-40B4-BE49-F238E27FC236}">
                  <a16:creationId xmlns:a16="http://schemas.microsoft.com/office/drawing/2014/main" id="{9FF32871-48C5-BF1C-25BE-75B81718BD79}"/>
                </a:ext>
              </a:extLst>
            </p:cNvPr>
            <p:cNvSpPr/>
            <p:nvPr/>
          </p:nvSpPr>
          <p:spPr>
            <a:xfrm>
              <a:off x="6110906" y="141776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88" name="rc481">
              <a:extLst>
                <a:ext uri="{FF2B5EF4-FFF2-40B4-BE49-F238E27FC236}">
                  <a16:creationId xmlns:a16="http://schemas.microsoft.com/office/drawing/2014/main" id="{7C2C8A46-9F9F-DC2A-D1ED-253BAA78E627}"/>
                </a:ext>
              </a:extLst>
            </p:cNvPr>
            <p:cNvSpPr/>
            <p:nvPr/>
          </p:nvSpPr>
          <p:spPr>
            <a:xfrm>
              <a:off x="6110906" y="137335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89" name="rc482">
              <a:extLst>
                <a:ext uri="{FF2B5EF4-FFF2-40B4-BE49-F238E27FC236}">
                  <a16:creationId xmlns:a16="http://schemas.microsoft.com/office/drawing/2014/main" id="{4B6ED5D9-3945-030A-C2CF-A248B53DAE5F}"/>
                </a:ext>
              </a:extLst>
            </p:cNvPr>
            <p:cNvSpPr/>
            <p:nvPr/>
          </p:nvSpPr>
          <p:spPr>
            <a:xfrm>
              <a:off x="6110906" y="132894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0" name="rc483">
              <a:extLst>
                <a:ext uri="{FF2B5EF4-FFF2-40B4-BE49-F238E27FC236}">
                  <a16:creationId xmlns:a16="http://schemas.microsoft.com/office/drawing/2014/main" id="{EE2DFB46-9ED1-91A8-383B-FD4468598672}"/>
                </a:ext>
              </a:extLst>
            </p:cNvPr>
            <p:cNvSpPr/>
            <p:nvPr/>
          </p:nvSpPr>
          <p:spPr>
            <a:xfrm>
              <a:off x="6110906" y="128453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1" name="rc484">
              <a:extLst>
                <a:ext uri="{FF2B5EF4-FFF2-40B4-BE49-F238E27FC236}">
                  <a16:creationId xmlns:a16="http://schemas.microsoft.com/office/drawing/2014/main" id="{20BC2286-0FC6-9797-0120-B72CEC333740}"/>
                </a:ext>
              </a:extLst>
            </p:cNvPr>
            <p:cNvSpPr/>
            <p:nvPr/>
          </p:nvSpPr>
          <p:spPr>
            <a:xfrm>
              <a:off x="6110906" y="124012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2" name="rc485">
              <a:extLst>
                <a:ext uri="{FF2B5EF4-FFF2-40B4-BE49-F238E27FC236}">
                  <a16:creationId xmlns:a16="http://schemas.microsoft.com/office/drawing/2014/main" id="{5D277F34-7ACE-48B6-8087-C90ED3704A89}"/>
                </a:ext>
              </a:extLst>
            </p:cNvPr>
            <p:cNvSpPr/>
            <p:nvPr/>
          </p:nvSpPr>
          <p:spPr>
            <a:xfrm>
              <a:off x="6110906" y="119570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3" name="rc486">
              <a:extLst>
                <a:ext uri="{FF2B5EF4-FFF2-40B4-BE49-F238E27FC236}">
                  <a16:creationId xmlns:a16="http://schemas.microsoft.com/office/drawing/2014/main" id="{0124C593-ACE9-C496-EECA-6C8682CD1212}"/>
                </a:ext>
              </a:extLst>
            </p:cNvPr>
            <p:cNvSpPr/>
            <p:nvPr/>
          </p:nvSpPr>
          <p:spPr>
            <a:xfrm>
              <a:off x="6110906" y="115129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4" name="rc487">
              <a:extLst>
                <a:ext uri="{FF2B5EF4-FFF2-40B4-BE49-F238E27FC236}">
                  <a16:creationId xmlns:a16="http://schemas.microsoft.com/office/drawing/2014/main" id="{3D1F6EB1-ACBB-53D5-9BC6-25B4669A6042}"/>
                </a:ext>
              </a:extLst>
            </p:cNvPr>
            <p:cNvSpPr/>
            <p:nvPr/>
          </p:nvSpPr>
          <p:spPr>
            <a:xfrm>
              <a:off x="6110906" y="110688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5" name="rc488">
              <a:extLst>
                <a:ext uri="{FF2B5EF4-FFF2-40B4-BE49-F238E27FC236}">
                  <a16:creationId xmlns:a16="http://schemas.microsoft.com/office/drawing/2014/main" id="{CF10F5AD-351C-2B39-4DF3-711EB74F0B37}"/>
                </a:ext>
              </a:extLst>
            </p:cNvPr>
            <p:cNvSpPr/>
            <p:nvPr/>
          </p:nvSpPr>
          <p:spPr>
            <a:xfrm>
              <a:off x="6110906" y="106247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6" name="rc489">
              <a:extLst>
                <a:ext uri="{FF2B5EF4-FFF2-40B4-BE49-F238E27FC236}">
                  <a16:creationId xmlns:a16="http://schemas.microsoft.com/office/drawing/2014/main" id="{D159752E-81F3-821F-C3B1-D63375860D91}"/>
                </a:ext>
              </a:extLst>
            </p:cNvPr>
            <p:cNvSpPr/>
            <p:nvPr/>
          </p:nvSpPr>
          <p:spPr>
            <a:xfrm>
              <a:off x="6110906" y="101806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7" name="rc490">
              <a:extLst>
                <a:ext uri="{FF2B5EF4-FFF2-40B4-BE49-F238E27FC236}">
                  <a16:creationId xmlns:a16="http://schemas.microsoft.com/office/drawing/2014/main" id="{2FA17F54-DFBA-5EF7-2CF3-4D769C961219}"/>
                </a:ext>
              </a:extLst>
            </p:cNvPr>
            <p:cNvSpPr/>
            <p:nvPr/>
          </p:nvSpPr>
          <p:spPr>
            <a:xfrm>
              <a:off x="6110906" y="97365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8" name="rc491">
              <a:extLst>
                <a:ext uri="{FF2B5EF4-FFF2-40B4-BE49-F238E27FC236}">
                  <a16:creationId xmlns:a16="http://schemas.microsoft.com/office/drawing/2014/main" id="{FCE40AA5-974F-A320-017B-A0FBEC07522B}"/>
                </a:ext>
              </a:extLst>
            </p:cNvPr>
            <p:cNvSpPr/>
            <p:nvPr/>
          </p:nvSpPr>
          <p:spPr>
            <a:xfrm>
              <a:off x="6110906" y="92924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9" name="rc492">
              <a:extLst>
                <a:ext uri="{FF2B5EF4-FFF2-40B4-BE49-F238E27FC236}">
                  <a16:creationId xmlns:a16="http://schemas.microsoft.com/office/drawing/2014/main" id="{39060EE1-B534-2B8E-82AF-1CE6D8AA145F}"/>
                </a:ext>
              </a:extLst>
            </p:cNvPr>
            <p:cNvSpPr/>
            <p:nvPr/>
          </p:nvSpPr>
          <p:spPr>
            <a:xfrm>
              <a:off x="6110906" y="88483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00" name="rc493">
              <a:extLst>
                <a:ext uri="{FF2B5EF4-FFF2-40B4-BE49-F238E27FC236}">
                  <a16:creationId xmlns:a16="http://schemas.microsoft.com/office/drawing/2014/main" id="{817FBE25-2FD6-3634-F16F-DD2D9F3CD541}"/>
                </a:ext>
              </a:extLst>
            </p:cNvPr>
            <p:cNvSpPr/>
            <p:nvPr/>
          </p:nvSpPr>
          <p:spPr>
            <a:xfrm>
              <a:off x="6110906" y="84042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01" name="rc494">
              <a:extLst>
                <a:ext uri="{FF2B5EF4-FFF2-40B4-BE49-F238E27FC236}">
                  <a16:creationId xmlns:a16="http://schemas.microsoft.com/office/drawing/2014/main" id="{08251DD5-5F28-C387-6C02-448092346FD1}"/>
                </a:ext>
              </a:extLst>
            </p:cNvPr>
            <p:cNvSpPr/>
            <p:nvPr/>
          </p:nvSpPr>
          <p:spPr>
            <a:xfrm>
              <a:off x="6110906" y="79601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02" name="rc495">
              <a:extLst>
                <a:ext uri="{FF2B5EF4-FFF2-40B4-BE49-F238E27FC236}">
                  <a16:creationId xmlns:a16="http://schemas.microsoft.com/office/drawing/2014/main" id="{590B9F5F-D36D-F891-7D23-E5F7039EDC6D}"/>
                </a:ext>
              </a:extLst>
            </p:cNvPr>
            <p:cNvSpPr/>
            <p:nvPr/>
          </p:nvSpPr>
          <p:spPr>
            <a:xfrm>
              <a:off x="6110906" y="75160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03" name="rc496">
              <a:extLst>
                <a:ext uri="{FF2B5EF4-FFF2-40B4-BE49-F238E27FC236}">
                  <a16:creationId xmlns:a16="http://schemas.microsoft.com/office/drawing/2014/main" id="{85A952BE-676C-5223-D6B1-215DFADC9063}"/>
                </a:ext>
              </a:extLst>
            </p:cNvPr>
            <p:cNvSpPr/>
            <p:nvPr/>
          </p:nvSpPr>
          <p:spPr>
            <a:xfrm>
              <a:off x="6110906" y="70719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04" name="rc497">
              <a:extLst>
                <a:ext uri="{FF2B5EF4-FFF2-40B4-BE49-F238E27FC236}">
                  <a16:creationId xmlns:a16="http://schemas.microsoft.com/office/drawing/2014/main" id="{16CB3089-501B-BB8A-CF9F-5AFFA886BC8D}"/>
                </a:ext>
              </a:extLst>
            </p:cNvPr>
            <p:cNvSpPr/>
            <p:nvPr/>
          </p:nvSpPr>
          <p:spPr>
            <a:xfrm>
              <a:off x="6459008" y="6480605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05" name="rc498">
              <a:extLst>
                <a:ext uri="{FF2B5EF4-FFF2-40B4-BE49-F238E27FC236}">
                  <a16:creationId xmlns:a16="http://schemas.microsoft.com/office/drawing/2014/main" id="{ADF064FB-BDA5-760B-2EA7-EA57A5795BB7}"/>
                </a:ext>
              </a:extLst>
            </p:cNvPr>
            <p:cNvSpPr/>
            <p:nvPr/>
          </p:nvSpPr>
          <p:spPr>
            <a:xfrm>
              <a:off x="6459008" y="643619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06" name="rc499">
              <a:extLst>
                <a:ext uri="{FF2B5EF4-FFF2-40B4-BE49-F238E27FC236}">
                  <a16:creationId xmlns:a16="http://schemas.microsoft.com/office/drawing/2014/main" id="{93213F35-E4FE-B6D6-B803-CF063D72DF70}"/>
                </a:ext>
              </a:extLst>
            </p:cNvPr>
            <p:cNvSpPr/>
            <p:nvPr/>
          </p:nvSpPr>
          <p:spPr>
            <a:xfrm>
              <a:off x="6459008" y="6391783"/>
              <a:ext cx="348102" cy="44410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07" name="rc500">
              <a:extLst>
                <a:ext uri="{FF2B5EF4-FFF2-40B4-BE49-F238E27FC236}">
                  <a16:creationId xmlns:a16="http://schemas.microsoft.com/office/drawing/2014/main" id="{F7B1FC84-A854-67DA-48C9-7B8B5DC08561}"/>
                </a:ext>
              </a:extLst>
            </p:cNvPr>
            <p:cNvSpPr/>
            <p:nvPr/>
          </p:nvSpPr>
          <p:spPr>
            <a:xfrm>
              <a:off x="6459008" y="6347372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08" name="rc501">
              <a:extLst>
                <a:ext uri="{FF2B5EF4-FFF2-40B4-BE49-F238E27FC236}">
                  <a16:creationId xmlns:a16="http://schemas.microsoft.com/office/drawing/2014/main" id="{13937FE2-1E4D-07DD-9A06-4E3EF86DD940}"/>
                </a:ext>
              </a:extLst>
            </p:cNvPr>
            <p:cNvSpPr/>
            <p:nvPr/>
          </p:nvSpPr>
          <p:spPr>
            <a:xfrm>
              <a:off x="6459008" y="6302961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09" name="rc502">
              <a:extLst>
                <a:ext uri="{FF2B5EF4-FFF2-40B4-BE49-F238E27FC236}">
                  <a16:creationId xmlns:a16="http://schemas.microsoft.com/office/drawing/2014/main" id="{0EBAAF63-09E6-6200-0B48-9C6DACDDF3C1}"/>
                </a:ext>
              </a:extLst>
            </p:cNvPr>
            <p:cNvSpPr/>
            <p:nvPr/>
          </p:nvSpPr>
          <p:spPr>
            <a:xfrm>
              <a:off x="6459008" y="6258551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0" name="rc503">
              <a:extLst>
                <a:ext uri="{FF2B5EF4-FFF2-40B4-BE49-F238E27FC236}">
                  <a16:creationId xmlns:a16="http://schemas.microsoft.com/office/drawing/2014/main" id="{7CB0B354-9D62-9959-AB1A-F6553ABEC0C2}"/>
                </a:ext>
              </a:extLst>
            </p:cNvPr>
            <p:cNvSpPr/>
            <p:nvPr/>
          </p:nvSpPr>
          <p:spPr>
            <a:xfrm>
              <a:off x="6459008" y="6214140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1" name="rc504">
              <a:extLst>
                <a:ext uri="{FF2B5EF4-FFF2-40B4-BE49-F238E27FC236}">
                  <a16:creationId xmlns:a16="http://schemas.microsoft.com/office/drawing/2014/main" id="{C861244E-E47B-99BC-C8E9-769B749F86BC}"/>
                </a:ext>
              </a:extLst>
            </p:cNvPr>
            <p:cNvSpPr/>
            <p:nvPr/>
          </p:nvSpPr>
          <p:spPr>
            <a:xfrm>
              <a:off x="6459008" y="6169729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2" name="rc505">
              <a:extLst>
                <a:ext uri="{FF2B5EF4-FFF2-40B4-BE49-F238E27FC236}">
                  <a16:creationId xmlns:a16="http://schemas.microsoft.com/office/drawing/2014/main" id="{6E62BD75-EF64-CEB4-D0BA-3CAF7E59A95B}"/>
                </a:ext>
              </a:extLst>
            </p:cNvPr>
            <p:cNvSpPr/>
            <p:nvPr/>
          </p:nvSpPr>
          <p:spPr>
            <a:xfrm>
              <a:off x="6459008" y="6125318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3" name="rc506">
              <a:extLst>
                <a:ext uri="{FF2B5EF4-FFF2-40B4-BE49-F238E27FC236}">
                  <a16:creationId xmlns:a16="http://schemas.microsoft.com/office/drawing/2014/main" id="{AF9899EC-1D2C-23AE-7B0E-A3DC8B888801}"/>
                </a:ext>
              </a:extLst>
            </p:cNvPr>
            <p:cNvSpPr/>
            <p:nvPr/>
          </p:nvSpPr>
          <p:spPr>
            <a:xfrm>
              <a:off x="6459008" y="6080907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4" name="rc507">
              <a:extLst>
                <a:ext uri="{FF2B5EF4-FFF2-40B4-BE49-F238E27FC236}">
                  <a16:creationId xmlns:a16="http://schemas.microsoft.com/office/drawing/2014/main" id="{7CF75025-EB49-A7AF-CDA1-13CB274EB190}"/>
                </a:ext>
              </a:extLst>
            </p:cNvPr>
            <p:cNvSpPr/>
            <p:nvPr/>
          </p:nvSpPr>
          <p:spPr>
            <a:xfrm>
              <a:off x="6459008" y="6036496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5" name="rc508">
              <a:extLst>
                <a:ext uri="{FF2B5EF4-FFF2-40B4-BE49-F238E27FC236}">
                  <a16:creationId xmlns:a16="http://schemas.microsoft.com/office/drawing/2014/main" id="{0467981D-AAD3-D7B4-B538-DCB95BD0147C}"/>
                </a:ext>
              </a:extLst>
            </p:cNvPr>
            <p:cNvSpPr/>
            <p:nvPr/>
          </p:nvSpPr>
          <p:spPr>
            <a:xfrm>
              <a:off x="6459008" y="5992085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6" name="rc509">
              <a:extLst>
                <a:ext uri="{FF2B5EF4-FFF2-40B4-BE49-F238E27FC236}">
                  <a16:creationId xmlns:a16="http://schemas.microsoft.com/office/drawing/2014/main" id="{EB076015-FB5E-836B-5127-11E064A1D7C2}"/>
                </a:ext>
              </a:extLst>
            </p:cNvPr>
            <p:cNvSpPr/>
            <p:nvPr/>
          </p:nvSpPr>
          <p:spPr>
            <a:xfrm>
              <a:off x="6459008" y="594767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7" name="rc510">
              <a:extLst>
                <a:ext uri="{FF2B5EF4-FFF2-40B4-BE49-F238E27FC236}">
                  <a16:creationId xmlns:a16="http://schemas.microsoft.com/office/drawing/2014/main" id="{D3FCD4C5-70EA-D912-9BAB-DDA1CE73ECDC}"/>
                </a:ext>
              </a:extLst>
            </p:cNvPr>
            <p:cNvSpPr/>
            <p:nvPr/>
          </p:nvSpPr>
          <p:spPr>
            <a:xfrm>
              <a:off x="6459008" y="590326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8" name="rc511">
              <a:extLst>
                <a:ext uri="{FF2B5EF4-FFF2-40B4-BE49-F238E27FC236}">
                  <a16:creationId xmlns:a16="http://schemas.microsoft.com/office/drawing/2014/main" id="{99060329-887A-19B8-D906-7AE48E9E978D}"/>
                </a:ext>
              </a:extLst>
            </p:cNvPr>
            <p:cNvSpPr/>
            <p:nvPr/>
          </p:nvSpPr>
          <p:spPr>
            <a:xfrm>
              <a:off x="6459008" y="585885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9" name="rc512">
              <a:extLst>
                <a:ext uri="{FF2B5EF4-FFF2-40B4-BE49-F238E27FC236}">
                  <a16:creationId xmlns:a16="http://schemas.microsoft.com/office/drawing/2014/main" id="{54EAD241-278C-0805-5D88-1DC0AC4F76E3}"/>
                </a:ext>
              </a:extLst>
            </p:cNvPr>
            <p:cNvSpPr/>
            <p:nvPr/>
          </p:nvSpPr>
          <p:spPr>
            <a:xfrm>
              <a:off x="6459008" y="5814442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20" name="rc513">
              <a:extLst>
                <a:ext uri="{FF2B5EF4-FFF2-40B4-BE49-F238E27FC236}">
                  <a16:creationId xmlns:a16="http://schemas.microsoft.com/office/drawing/2014/main" id="{578DA48A-AC0A-B1FB-5332-1736221C3D01}"/>
                </a:ext>
              </a:extLst>
            </p:cNvPr>
            <p:cNvSpPr/>
            <p:nvPr/>
          </p:nvSpPr>
          <p:spPr>
            <a:xfrm>
              <a:off x="6459008" y="5770031"/>
              <a:ext cx="348102" cy="44410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21" name="rc514">
              <a:extLst>
                <a:ext uri="{FF2B5EF4-FFF2-40B4-BE49-F238E27FC236}">
                  <a16:creationId xmlns:a16="http://schemas.microsoft.com/office/drawing/2014/main" id="{54B3063E-94F4-5016-C08D-24CAAA6AC362}"/>
                </a:ext>
              </a:extLst>
            </p:cNvPr>
            <p:cNvSpPr/>
            <p:nvPr/>
          </p:nvSpPr>
          <p:spPr>
            <a:xfrm>
              <a:off x="6459008" y="572562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22" name="rc515">
              <a:extLst>
                <a:ext uri="{FF2B5EF4-FFF2-40B4-BE49-F238E27FC236}">
                  <a16:creationId xmlns:a16="http://schemas.microsoft.com/office/drawing/2014/main" id="{0A30FB26-390E-F49E-01F1-039062D8F090}"/>
                </a:ext>
              </a:extLst>
            </p:cNvPr>
            <p:cNvSpPr/>
            <p:nvPr/>
          </p:nvSpPr>
          <p:spPr>
            <a:xfrm>
              <a:off x="6459008" y="568120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23" name="rc516">
              <a:extLst>
                <a:ext uri="{FF2B5EF4-FFF2-40B4-BE49-F238E27FC236}">
                  <a16:creationId xmlns:a16="http://schemas.microsoft.com/office/drawing/2014/main" id="{CEE78989-3D7D-A8CF-D33F-81AF4775073C}"/>
                </a:ext>
              </a:extLst>
            </p:cNvPr>
            <p:cNvSpPr/>
            <p:nvPr/>
          </p:nvSpPr>
          <p:spPr>
            <a:xfrm>
              <a:off x="6459008" y="563679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24" name="rc517">
              <a:extLst>
                <a:ext uri="{FF2B5EF4-FFF2-40B4-BE49-F238E27FC236}">
                  <a16:creationId xmlns:a16="http://schemas.microsoft.com/office/drawing/2014/main" id="{5D201568-CC82-6E89-9CCD-5DDC028344AA}"/>
                </a:ext>
              </a:extLst>
            </p:cNvPr>
            <p:cNvSpPr/>
            <p:nvPr/>
          </p:nvSpPr>
          <p:spPr>
            <a:xfrm>
              <a:off x="6459008" y="559238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25" name="rc518">
              <a:extLst>
                <a:ext uri="{FF2B5EF4-FFF2-40B4-BE49-F238E27FC236}">
                  <a16:creationId xmlns:a16="http://schemas.microsoft.com/office/drawing/2014/main" id="{81AD7B8E-B770-3D78-1386-66ED0970F4F4}"/>
                </a:ext>
              </a:extLst>
            </p:cNvPr>
            <p:cNvSpPr/>
            <p:nvPr/>
          </p:nvSpPr>
          <p:spPr>
            <a:xfrm>
              <a:off x="6459008" y="554797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26" name="rc519">
              <a:extLst>
                <a:ext uri="{FF2B5EF4-FFF2-40B4-BE49-F238E27FC236}">
                  <a16:creationId xmlns:a16="http://schemas.microsoft.com/office/drawing/2014/main" id="{2EF7D441-3DDE-082B-8651-1EA009C05E4A}"/>
                </a:ext>
              </a:extLst>
            </p:cNvPr>
            <p:cNvSpPr/>
            <p:nvPr/>
          </p:nvSpPr>
          <p:spPr>
            <a:xfrm>
              <a:off x="6459008" y="550356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27" name="rc520">
              <a:extLst>
                <a:ext uri="{FF2B5EF4-FFF2-40B4-BE49-F238E27FC236}">
                  <a16:creationId xmlns:a16="http://schemas.microsoft.com/office/drawing/2014/main" id="{9E3E573E-0A65-1CFA-1BB1-2F4999ABAE5C}"/>
                </a:ext>
              </a:extLst>
            </p:cNvPr>
            <p:cNvSpPr/>
            <p:nvPr/>
          </p:nvSpPr>
          <p:spPr>
            <a:xfrm>
              <a:off x="6459008" y="545915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28" name="rc521">
              <a:extLst>
                <a:ext uri="{FF2B5EF4-FFF2-40B4-BE49-F238E27FC236}">
                  <a16:creationId xmlns:a16="http://schemas.microsoft.com/office/drawing/2014/main" id="{F2042061-8EC1-7BB6-BAB0-B82A26E18AA4}"/>
                </a:ext>
              </a:extLst>
            </p:cNvPr>
            <p:cNvSpPr/>
            <p:nvPr/>
          </p:nvSpPr>
          <p:spPr>
            <a:xfrm>
              <a:off x="6459008" y="541474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29" name="rc522">
              <a:extLst>
                <a:ext uri="{FF2B5EF4-FFF2-40B4-BE49-F238E27FC236}">
                  <a16:creationId xmlns:a16="http://schemas.microsoft.com/office/drawing/2014/main" id="{96667D5A-B68C-06E8-9F6D-10BF11B7413F}"/>
                </a:ext>
              </a:extLst>
            </p:cNvPr>
            <p:cNvSpPr/>
            <p:nvPr/>
          </p:nvSpPr>
          <p:spPr>
            <a:xfrm>
              <a:off x="6459008" y="537033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0" name="rc523">
              <a:extLst>
                <a:ext uri="{FF2B5EF4-FFF2-40B4-BE49-F238E27FC236}">
                  <a16:creationId xmlns:a16="http://schemas.microsoft.com/office/drawing/2014/main" id="{441F0A8A-077E-E639-E629-77122D40BA61}"/>
                </a:ext>
              </a:extLst>
            </p:cNvPr>
            <p:cNvSpPr/>
            <p:nvPr/>
          </p:nvSpPr>
          <p:spPr>
            <a:xfrm>
              <a:off x="6459008" y="532592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1" name="rc524">
              <a:extLst>
                <a:ext uri="{FF2B5EF4-FFF2-40B4-BE49-F238E27FC236}">
                  <a16:creationId xmlns:a16="http://schemas.microsoft.com/office/drawing/2014/main" id="{0F495428-F22B-0011-B3D5-69DB94085ADD}"/>
                </a:ext>
              </a:extLst>
            </p:cNvPr>
            <p:cNvSpPr/>
            <p:nvPr/>
          </p:nvSpPr>
          <p:spPr>
            <a:xfrm>
              <a:off x="6459008" y="528151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2" name="rc525">
              <a:extLst>
                <a:ext uri="{FF2B5EF4-FFF2-40B4-BE49-F238E27FC236}">
                  <a16:creationId xmlns:a16="http://schemas.microsoft.com/office/drawing/2014/main" id="{201F33E4-C19C-536E-34EA-6BAE6588E6A7}"/>
                </a:ext>
              </a:extLst>
            </p:cNvPr>
            <p:cNvSpPr/>
            <p:nvPr/>
          </p:nvSpPr>
          <p:spPr>
            <a:xfrm>
              <a:off x="6459008" y="523710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3" name="rc526">
              <a:extLst>
                <a:ext uri="{FF2B5EF4-FFF2-40B4-BE49-F238E27FC236}">
                  <a16:creationId xmlns:a16="http://schemas.microsoft.com/office/drawing/2014/main" id="{6B4734BA-84F0-2AB1-D396-F3B7E0F065AF}"/>
                </a:ext>
              </a:extLst>
            </p:cNvPr>
            <p:cNvSpPr/>
            <p:nvPr/>
          </p:nvSpPr>
          <p:spPr>
            <a:xfrm>
              <a:off x="6459008" y="519268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4" name="rc527">
              <a:extLst>
                <a:ext uri="{FF2B5EF4-FFF2-40B4-BE49-F238E27FC236}">
                  <a16:creationId xmlns:a16="http://schemas.microsoft.com/office/drawing/2014/main" id="{79CC8EFE-5640-1501-B7C6-F79DAB806162}"/>
                </a:ext>
              </a:extLst>
            </p:cNvPr>
            <p:cNvSpPr/>
            <p:nvPr/>
          </p:nvSpPr>
          <p:spPr>
            <a:xfrm>
              <a:off x="6459008" y="514827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5" name="rc528">
              <a:extLst>
                <a:ext uri="{FF2B5EF4-FFF2-40B4-BE49-F238E27FC236}">
                  <a16:creationId xmlns:a16="http://schemas.microsoft.com/office/drawing/2014/main" id="{998DD92B-0F0D-339B-5A9D-ECB170BCA0EF}"/>
                </a:ext>
              </a:extLst>
            </p:cNvPr>
            <p:cNvSpPr/>
            <p:nvPr/>
          </p:nvSpPr>
          <p:spPr>
            <a:xfrm>
              <a:off x="6459008" y="510386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6" name="rc529">
              <a:extLst>
                <a:ext uri="{FF2B5EF4-FFF2-40B4-BE49-F238E27FC236}">
                  <a16:creationId xmlns:a16="http://schemas.microsoft.com/office/drawing/2014/main" id="{30FFB1B8-60C2-25A2-A76C-FFFAC76504C8}"/>
                </a:ext>
              </a:extLst>
            </p:cNvPr>
            <p:cNvSpPr/>
            <p:nvPr/>
          </p:nvSpPr>
          <p:spPr>
            <a:xfrm>
              <a:off x="6459008" y="505945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7" name="rc530">
              <a:extLst>
                <a:ext uri="{FF2B5EF4-FFF2-40B4-BE49-F238E27FC236}">
                  <a16:creationId xmlns:a16="http://schemas.microsoft.com/office/drawing/2014/main" id="{71E5DDAC-D9A8-FD22-6AC7-FBAE06FA6E54}"/>
                </a:ext>
              </a:extLst>
            </p:cNvPr>
            <p:cNvSpPr/>
            <p:nvPr/>
          </p:nvSpPr>
          <p:spPr>
            <a:xfrm>
              <a:off x="6459008" y="501504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8" name="rc531">
              <a:extLst>
                <a:ext uri="{FF2B5EF4-FFF2-40B4-BE49-F238E27FC236}">
                  <a16:creationId xmlns:a16="http://schemas.microsoft.com/office/drawing/2014/main" id="{BA51ADBA-5AA7-3BB9-190A-A1BCC86DE069}"/>
                </a:ext>
              </a:extLst>
            </p:cNvPr>
            <p:cNvSpPr/>
            <p:nvPr/>
          </p:nvSpPr>
          <p:spPr>
            <a:xfrm>
              <a:off x="6459008" y="497063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9" name="rc532">
              <a:extLst>
                <a:ext uri="{FF2B5EF4-FFF2-40B4-BE49-F238E27FC236}">
                  <a16:creationId xmlns:a16="http://schemas.microsoft.com/office/drawing/2014/main" id="{BD60DC30-1591-8362-D2BC-D6B180A5E436}"/>
                </a:ext>
              </a:extLst>
            </p:cNvPr>
            <p:cNvSpPr/>
            <p:nvPr/>
          </p:nvSpPr>
          <p:spPr>
            <a:xfrm>
              <a:off x="6459008" y="492622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0" name="rc533">
              <a:extLst>
                <a:ext uri="{FF2B5EF4-FFF2-40B4-BE49-F238E27FC236}">
                  <a16:creationId xmlns:a16="http://schemas.microsoft.com/office/drawing/2014/main" id="{B3597476-FF87-B689-7196-247E1C3DEFC5}"/>
                </a:ext>
              </a:extLst>
            </p:cNvPr>
            <p:cNvSpPr/>
            <p:nvPr/>
          </p:nvSpPr>
          <p:spPr>
            <a:xfrm>
              <a:off x="6459008" y="488181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1" name="rc534">
              <a:extLst>
                <a:ext uri="{FF2B5EF4-FFF2-40B4-BE49-F238E27FC236}">
                  <a16:creationId xmlns:a16="http://schemas.microsoft.com/office/drawing/2014/main" id="{D90A568E-D926-FC77-00C9-906A8D79B0E8}"/>
                </a:ext>
              </a:extLst>
            </p:cNvPr>
            <p:cNvSpPr/>
            <p:nvPr/>
          </p:nvSpPr>
          <p:spPr>
            <a:xfrm>
              <a:off x="6459008" y="483740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2" name="rc535">
              <a:extLst>
                <a:ext uri="{FF2B5EF4-FFF2-40B4-BE49-F238E27FC236}">
                  <a16:creationId xmlns:a16="http://schemas.microsoft.com/office/drawing/2014/main" id="{48672E00-9583-7A1A-42CE-740634403A0B}"/>
                </a:ext>
              </a:extLst>
            </p:cNvPr>
            <p:cNvSpPr/>
            <p:nvPr/>
          </p:nvSpPr>
          <p:spPr>
            <a:xfrm>
              <a:off x="6459008" y="479299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3" name="rc536">
              <a:extLst>
                <a:ext uri="{FF2B5EF4-FFF2-40B4-BE49-F238E27FC236}">
                  <a16:creationId xmlns:a16="http://schemas.microsoft.com/office/drawing/2014/main" id="{18714A85-02C0-5ECE-6ABE-56866AAE63BF}"/>
                </a:ext>
              </a:extLst>
            </p:cNvPr>
            <p:cNvSpPr/>
            <p:nvPr/>
          </p:nvSpPr>
          <p:spPr>
            <a:xfrm>
              <a:off x="6459008" y="474858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4" name="rc537">
              <a:extLst>
                <a:ext uri="{FF2B5EF4-FFF2-40B4-BE49-F238E27FC236}">
                  <a16:creationId xmlns:a16="http://schemas.microsoft.com/office/drawing/2014/main" id="{12AD4998-1209-2840-CB39-92C82B6E1B87}"/>
                </a:ext>
              </a:extLst>
            </p:cNvPr>
            <p:cNvSpPr/>
            <p:nvPr/>
          </p:nvSpPr>
          <p:spPr>
            <a:xfrm>
              <a:off x="6459008" y="470417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5" name="rc538">
              <a:extLst>
                <a:ext uri="{FF2B5EF4-FFF2-40B4-BE49-F238E27FC236}">
                  <a16:creationId xmlns:a16="http://schemas.microsoft.com/office/drawing/2014/main" id="{DD575896-60A3-3F13-9C27-9E64264DC4B7}"/>
                </a:ext>
              </a:extLst>
            </p:cNvPr>
            <p:cNvSpPr/>
            <p:nvPr/>
          </p:nvSpPr>
          <p:spPr>
            <a:xfrm>
              <a:off x="6459008" y="465975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6" name="rc539">
              <a:extLst>
                <a:ext uri="{FF2B5EF4-FFF2-40B4-BE49-F238E27FC236}">
                  <a16:creationId xmlns:a16="http://schemas.microsoft.com/office/drawing/2014/main" id="{CFE61BBB-CF2D-C573-CAB8-6607D0899740}"/>
                </a:ext>
              </a:extLst>
            </p:cNvPr>
            <p:cNvSpPr/>
            <p:nvPr/>
          </p:nvSpPr>
          <p:spPr>
            <a:xfrm>
              <a:off x="6459008" y="461534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7" name="rc540">
              <a:extLst>
                <a:ext uri="{FF2B5EF4-FFF2-40B4-BE49-F238E27FC236}">
                  <a16:creationId xmlns:a16="http://schemas.microsoft.com/office/drawing/2014/main" id="{7F487DF6-18F2-D875-8BB1-78F5D1F7B042}"/>
                </a:ext>
              </a:extLst>
            </p:cNvPr>
            <p:cNvSpPr/>
            <p:nvPr/>
          </p:nvSpPr>
          <p:spPr>
            <a:xfrm>
              <a:off x="6459008" y="457093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8" name="rc541">
              <a:extLst>
                <a:ext uri="{FF2B5EF4-FFF2-40B4-BE49-F238E27FC236}">
                  <a16:creationId xmlns:a16="http://schemas.microsoft.com/office/drawing/2014/main" id="{8D231D52-FF65-0E9F-ADA2-E1A458BA5C08}"/>
                </a:ext>
              </a:extLst>
            </p:cNvPr>
            <p:cNvSpPr/>
            <p:nvPr/>
          </p:nvSpPr>
          <p:spPr>
            <a:xfrm>
              <a:off x="6459008" y="452652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49" name="rc542">
              <a:extLst>
                <a:ext uri="{FF2B5EF4-FFF2-40B4-BE49-F238E27FC236}">
                  <a16:creationId xmlns:a16="http://schemas.microsoft.com/office/drawing/2014/main" id="{74A038A0-1818-98FF-DDB6-AD6304B3D9AC}"/>
                </a:ext>
              </a:extLst>
            </p:cNvPr>
            <p:cNvSpPr/>
            <p:nvPr/>
          </p:nvSpPr>
          <p:spPr>
            <a:xfrm>
              <a:off x="6459008" y="448211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50" name="rc543">
              <a:extLst>
                <a:ext uri="{FF2B5EF4-FFF2-40B4-BE49-F238E27FC236}">
                  <a16:creationId xmlns:a16="http://schemas.microsoft.com/office/drawing/2014/main" id="{F39FEED6-698E-FCDB-4968-08842CCAD846}"/>
                </a:ext>
              </a:extLst>
            </p:cNvPr>
            <p:cNvSpPr/>
            <p:nvPr/>
          </p:nvSpPr>
          <p:spPr>
            <a:xfrm>
              <a:off x="6459008" y="443770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51" name="rc544">
              <a:extLst>
                <a:ext uri="{FF2B5EF4-FFF2-40B4-BE49-F238E27FC236}">
                  <a16:creationId xmlns:a16="http://schemas.microsoft.com/office/drawing/2014/main" id="{514E8B17-5717-D232-7428-7A82DB5ED52A}"/>
                </a:ext>
              </a:extLst>
            </p:cNvPr>
            <p:cNvSpPr/>
            <p:nvPr/>
          </p:nvSpPr>
          <p:spPr>
            <a:xfrm>
              <a:off x="6459008" y="439329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52" name="rc545">
              <a:extLst>
                <a:ext uri="{FF2B5EF4-FFF2-40B4-BE49-F238E27FC236}">
                  <a16:creationId xmlns:a16="http://schemas.microsoft.com/office/drawing/2014/main" id="{1C23F280-608F-E5F4-8F70-78C0C3491FDF}"/>
                </a:ext>
              </a:extLst>
            </p:cNvPr>
            <p:cNvSpPr/>
            <p:nvPr/>
          </p:nvSpPr>
          <p:spPr>
            <a:xfrm>
              <a:off x="6459008" y="434888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53" name="rc546">
              <a:extLst>
                <a:ext uri="{FF2B5EF4-FFF2-40B4-BE49-F238E27FC236}">
                  <a16:creationId xmlns:a16="http://schemas.microsoft.com/office/drawing/2014/main" id="{3D0139BE-0C46-E1C9-D5E5-365CF98E45B8}"/>
                </a:ext>
              </a:extLst>
            </p:cNvPr>
            <p:cNvSpPr/>
            <p:nvPr/>
          </p:nvSpPr>
          <p:spPr>
            <a:xfrm>
              <a:off x="6459008" y="430447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54" name="rc547">
              <a:extLst>
                <a:ext uri="{FF2B5EF4-FFF2-40B4-BE49-F238E27FC236}">
                  <a16:creationId xmlns:a16="http://schemas.microsoft.com/office/drawing/2014/main" id="{D6F27F6F-F87D-D5FC-D8F3-4115B1E96DD7}"/>
                </a:ext>
              </a:extLst>
            </p:cNvPr>
            <p:cNvSpPr/>
            <p:nvPr/>
          </p:nvSpPr>
          <p:spPr>
            <a:xfrm>
              <a:off x="6459008" y="426006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55" name="rc548">
              <a:extLst>
                <a:ext uri="{FF2B5EF4-FFF2-40B4-BE49-F238E27FC236}">
                  <a16:creationId xmlns:a16="http://schemas.microsoft.com/office/drawing/2014/main" id="{6D5364B5-3C4A-9826-E413-6774128D71CD}"/>
                </a:ext>
              </a:extLst>
            </p:cNvPr>
            <p:cNvSpPr/>
            <p:nvPr/>
          </p:nvSpPr>
          <p:spPr>
            <a:xfrm>
              <a:off x="6459008" y="421565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56" name="rc549">
              <a:extLst>
                <a:ext uri="{FF2B5EF4-FFF2-40B4-BE49-F238E27FC236}">
                  <a16:creationId xmlns:a16="http://schemas.microsoft.com/office/drawing/2014/main" id="{FFB3D733-C071-FC39-E347-CDC01612E1FB}"/>
                </a:ext>
              </a:extLst>
            </p:cNvPr>
            <p:cNvSpPr/>
            <p:nvPr/>
          </p:nvSpPr>
          <p:spPr>
            <a:xfrm>
              <a:off x="6459008" y="417123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57" name="rc550">
              <a:extLst>
                <a:ext uri="{FF2B5EF4-FFF2-40B4-BE49-F238E27FC236}">
                  <a16:creationId xmlns:a16="http://schemas.microsoft.com/office/drawing/2014/main" id="{E1930761-CBDC-E3C4-7981-3ABE647111EB}"/>
                </a:ext>
              </a:extLst>
            </p:cNvPr>
            <p:cNvSpPr/>
            <p:nvPr/>
          </p:nvSpPr>
          <p:spPr>
            <a:xfrm>
              <a:off x="6459008" y="412682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58" name="rc551">
              <a:extLst>
                <a:ext uri="{FF2B5EF4-FFF2-40B4-BE49-F238E27FC236}">
                  <a16:creationId xmlns:a16="http://schemas.microsoft.com/office/drawing/2014/main" id="{5A96C8AF-F490-4DBE-515E-CB2E9FD1B11D}"/>
                </a:ext>
              </a:extLst>
            </p:cNvPr>
            <p:cNvSpPr/>
            <p:nvPr/>
          </p:nvSpPr>
          <p:spPr>
            <a:xfrm>
              <a:off x="6459008" y="408241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59" name="rc552">
              <a:extLst>
                <a:ext uri="{FF2B5EF4-FFF2-40B4-BE49-F238E27FC236}">
                  <a16:creationId xmlns:a16="http://schemas.microsoft.com/office/drawing/2014/main" id="{0484C3B8-DAF8-1D52-6ABD-FBD8D2F5ED54}"/>
                </a:ext>
              </a:extLst>
            </p:cNvPr>
            <p:cNvSpPr/>
            <p:nvPr/>
          </p:nvSpPr>
          <p:spPr>
            <a:xfrm>
              <a:off x="6459008" y="403800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60" name="rc553">
              <a:extLst>
                <a:ext uri="{FF2B5EF4-FFF2-40B4-BE49-F238E27FC236}">
                  <a16:creationId xmlns:a16="http://schemas.microsoft.com/office/drawing/2014/main" id="{A475B976-FEE9-2F23-EC15-FC759658C149}"/>
                </a:ext>
              </a:extLst>
            </p:cNvPr>
            <p:cNvSpPr/>
            <p:nvPr/>
          </p:nvSpPr>
          <p:spPr>
            <a:xfrm>
              <a:off x="6459008" y="399359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61" name="rc554">
              <a:extLst>
                <a:ext uri="{FF2B5EF4-FFF2-40B4-BE49-F238E27FC236}">
                  <a16:creationId xmlns:a16="http://schemas.microsoft.com/office/drawing/2014/main" id="{2E1C0B37-7420-888E-22AC-CDDEEF1607AB}"/>
                </a:ext>
              </a:extLst>
            </p:cNvPr>
            <p:cNvSpPr/>
            <p:nvPr/>
          </p:nvSpPr>
          <p:spPr>
            <a:xfrm>
              <a:off x="6459008" y="394918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62" name="rc555">
              <a:extLst>
                <a:ext uri="{FF2B5EF4-FFF2-40B4-BE49-F238E27FC236}">
                  <a16:creationId xmlns:a16="http://schemas.microsoft.com/office/drawing/2014/main" id="{388677AC-F473-A0DB-1A31-6A09A625F18B}"/>
                </a:ext>
              </a:extLst>
            </p:cNvPr>
            <p:cNvSpPr/>
            <p:nvPr/>
          </p:nvSpPr>
          <p:spPr>
            <a:xfrm>
              <a:off x="6459008" y="390477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63" name="rc556">
              <a:extLst>
                <a:ext uri="{FF2B5EF4-FFF2-40B4-BE49-F238E27FC236}">
                  <a16:creationId xmlns:a16="http://schemas.microsoft.com/office/drawing/2014/main" id="{D7E68538-B4EE-0EC7-4DB8-C210AC38BB84}"/>
                </a:ext>
              </a:extLst>
            </p:cNvPr>
            <p:cNvSpPr/>
            <p:nvPr/>
          </p:nvSpPr>
          <p:spPr>
            <a:xfrm>
              <a:off x="6459008" y="386036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64" name="rc557">
              <a:extLst>
                <a:ext uri="{FF2B5EF4-FFF2-40B4-BE49-F238E27FC236}">
                  <a16:creationId xmlns:a16="http://schemas.microsoft.com/office/drawing/2014/main" id="{F90B28F8-CC17-4241-81AF-47FFFFB17E0F}"/>
                </a:ext>
              </a:extLst>
            </p:cNvPr>
            <p:cNvSpPr/>
            <p:nvPr/>
          </p:nvSpPr>
          <p:spPr>
            <a:xfrm>
              <a:off x="6459008" y="381595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65" name="rc558">
              <a:extLst>
                <a:ext uri="{FF2B5EF4-FFF2-40B4-BE49-F238E27FC236}">
                  <a16:creationId xmlns:a16="http://schemas.microsoft.com/office/drawing/2014/main" id="{AC43B4BC-8BD1-B18E-C771-EDC82834661C}"/>
                </a:ext>
              </a:extLst>
            </p:cNvPr>
            <p:cNvSpPr/>
            <p:nvPr/>
          </p:nvSpPr>
          <p:spPr>
            <a:xfrm>
              <a:off x="6459008" y="377154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66" name="rc559">
              <a:extLst>
                <a:ext uri="{FF2B5EF4-FFF2-40B4-BE49-F238E27FC236}">
                  <a16:creationId xmlns:a16="http://schemas.microsoft.com/office/drawing/2014/main" id="{376F92C2-46ED-0EF2-FE5F-EAA203EAF329}"/>
                </a:ext>
              </a:extLst>
            </p:cNvPr>
            <p:cNvSpPr/>
            <p:nvPr/>
          </p:nvSpPr>
          <p:spPr>
            <a:xfrm>
              <a:off x="6459008" y="372713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67" name="rc560">
              <a:extLst>
                <a:ext uri="{FF2B5EF4-FFF2-40B4-BE49-F238E27FC236}">
                  <a16:creationId xmlns:a16="http://schemas.microsoft.com/office/drawing/2014/main" id="{4459DCEB-1D9A-65B8-2D68-B2B3F893122F}"/>
                </a:ext>
              </a:extLst>
            </p:cNvPr>
            <p:cNvSpPr/>
            <p:nvPr/>
          </p:nvSpPr>
          <p:spPr>
            <a:xfrm>
              <a:off x="6459008" y="368271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68" name="rc561">
              <a:extLst>
                <a:ext uri="{FF2B5EF4-FFF2-40B4-BE49-F238E27FC236}">
                  <a16:creationId xmlns:a16="http://schemas.microsoft.com/office/drawing/2014/main" id="{7E2868D5-0D2E-3407-3356-47382F877A39}"/>
                </a:ext>
              </a:extLst>
            </p:cNvPr>
            <p:cNvSpPr/>
            <p:nvPr/>
          </p:nvSpPr>
          <p:spPr>
            <a:xfrm>
              <a:off x="6459008" y="363830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69" name="rc562">
              <a:extLst>
                <a:ext uri="{FF2B5EF4-FFF2-40B4-BE49-F238E27FC236}">
                  <a16:creationId xmlns:a16="http://schemas.microsoft.com/office/drawing/2014/main" id="{523025FF-A6C4-32DA-CF2D-DB4FBFD5A9FF}"/>
                </a:ext>
              </a:extLst>
            </p:cNvPr>
            <p:cNvSpPr/>
            <p:nvPr/>
          </p:nvSpPr>
          <p:spPr>
            <a:xfrm>
              <a:off x="6459008" y="359389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70" name="rc563">
              <a:extLst>
                <a:ext uri="{FF2B5EF4-FFF2-40B4-BE49-F238E27FC236}">
                  <a16:creationId xmlns:a16="http://schemas.microsoft.com/office/drawing/2014/main" id="{D7A78716-1F99-D1B6-7053-5A5FED6B9F95}"/>
                </a:ext>
              </a:extLst>
            </p:cNvPr>
            <p:cNvSpPr/>
            <p:nvPr/>
          </p:nvSpPr>
          <p:spPr>
            <a:xfrm>
              <a:off x="6459008" y="354948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71" name="rc564">
              <a:extLst>
                <a:ext uri="{FF2B5EF4-FFF2-40B4-BE49-F238E27FC236}">
                  <a16:creationId xmlns:a16="http://schemas.microsoft.com/office/drawing/2014/main" id="{A222CD9E-0042-1E7F-4FEA-3E2541D88D18}"/>
                </a:ext>
              </a:extLst>
            </p:cNvPr>
            <p:cNvSpPr/>
            <p:nvPr/>
          </p:nvSpPr>
          <p:spPr>
            <a:xfrm>
              <a:off x="6459008" y="350507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72" name="rc565">
              <a:extLst>
                <a:ext uri="{FF2B5EF4-FFF2-40B4-BE49-F238E27FC236}">
                  <a16:creationId xmlns:a16="http://schemas.microsoft.com/office/drawing/2014/main" id="{1A0729EB-B3DD-7975-396F-F2D3EF481460}"/>
                </a:ext>
              </a:extLst>
            </p:cNvPr>
            <p:cNvSpPr/>
            <p:nvPr/>
          </p:nvSpPr>
          <p:spPr>
            <a:xfrm>
              <a:off x="6459008" y="346066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73" name="rc566">
              <a:extLst>
                <a:ext uri="{FF2B5EF4-FFF2-40B4-BE49-F238E27FC236}">
                  <a16:creationId xmlns:a16="http://schemas.microsoft.com/office/drawing/2014/main" id="{D6347422-6FF5-53A2-FF46-DC771E5437A0}"/>
                </a:ext>
              </a:extLst>
            </p:cNvPr>
            <p:cNvSpPr/>
            <p:nvPr/>
          </p:nvSpPr>
          <p:spPr>
            <a:xfrm>
              <a:off x="6459008" y="341625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74" name="rc567">
              <a:extLst>
                <a:ext uri="{FF2B5EF4-FFF2-40B4-BE49-F238E27FC236}">
                  <a16:creationId xmlns:a16="http://schemas.microsoft.com/office/drawing/2014/main" id="{59FA6333-3E59-503E-414F-0CB869A2DBB8}"/>
                </a:ext>
              </a:extLst>
            </p:cNvPr>
            <p:cNvSpPr/>
            <p:nvPr/>
          </p:nvSpPr>
          <p:spPr>
            <a:xfrm>
              <a:off x="6459008" y="337184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75" name="rc568">
              <a:extLst>
                <a:ext uri="{FF2B5EF4-FFF2-40B4-BE49-F238E27FC236}">
                  <a16:creationId xmlns:a16="http://schemas.microsoft.com/office/drawing/2014/main" id="{EBAB6A22-3AA1-30BB-F17D-CC5FF9F318E6}"/>
                </a:ext>
              </a:extLst>
            </p:cNvPr>
            <p:cNvSpPr/>
            <p:nvPr/>
          </p:nvSpPr>
          <p:spPr>
            <a:xfrm>
              <a:off x="6459008" y="332743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76" name="rc569">
              <a:extLst>
                <a:ext uri="{FF2B5EF4-FFF2-40B4-BE49-F238E27FC236}">
                  <a16:creationId xmlns:a16="http://schemas.microsoft.com/office/drawing/2014/main" id="{11BCCA39-47B7-C4EB-2A6D-DC8FC2793BA2}"/>
                </a:ext>
              </a:extLst>
            </p:cNvPr>
            <p:cNvSpPr/>
            <p:nvPr/>
          </p:nvSpPr>
          <p:spPr>
            <a:xfrm>
              <a:off x="6459008" y="328302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77" name="rc570">
              <a:extLst>
                <a:ext uri="{FF2B5EF4-FFF2-40B4-BE49-F238E27FC236}">
                  <a16:creationId xmlns:a16="http://schemas.microsoft.com/office/drawing/2014/main" id="{D48A4BE1-5652-CF92-B6F1-F15BF5036FF6}"/>
                </a:ext>
              </a:extLst>
            </p:cNvPr>
            <p:cNvSpPr/>
            <p:nvPr/>
          </p:nvSpPr>
          <p:spPr>
            <a:xfrm>
              <a:off x="6459008" y="323861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78" name="rc571">
              <a:extLst>
                <a:ext uri="{FF2B5EF4-FFF2-40B4-BE49-F238E27FC236}">
                  <a16:creationId xmlns:a16="http://schemas.microsoft.com/office/drawing/2014/main" id="{1C76F23C-9573-57BD-60BE-04712E0F75EF}"/>
                </a:ext>
              </a:extLst>
            </p:cNvPr>
            <p:cNvSpPr/>
            <p:nvPr/>
          </p:nvSpPr>
          <p:spPr>
            <a:xfrm>
              <a:off x="6459008" y="319419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79" name="rc572">
              <a:extLst>
                <a:ext uri="{FF2B5EF4-FFF2-40B4-BE49-F238E27FC236}">
                  <a16:creationId xmlns:a16="http://schemas.microsoft.com/office/drawing/2014/main" id="{0A35A943-4D7F-8E9B-076F-F7FA0632614B}"/>
                </a:ext>
              </a:extLst>
            </p:cNvPr>
            <p:cNvSpPr/>
            <p:nvPr/>
          </p:nvSpPr>
          <p:spPr>
            <a:xfrm>
              <a:off x="6459008" y="314978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80" name="rc573">
              <a:extLst>
                <a:ext uri="{FF2B5EF4-FFF2-40B4-BE49-F238E27FC236}">
                  <a16:creationId xmlns:a16="http://schemas.microsoft.com/office/drawing/2014/main" id="{FDEFE268-756F-0033-2FF1-727997E4DA1E}"/>
                </a:ext>
              </a:extLst>
            </p:cNvPr>
            <p:cNvSpPr/>
            <p:nvPr/>
          </p:nvSpPr>
          <p:spPr>
            <a:xfrm>
              <a:off x="6459008" y="310537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81" name="rc574">
              <a:extLst>
                <a:ext uri="{FF2B5EF4-FFF2-40B4-BE49-F238E27FC236}">
                  <a16:creationId xmlns:a16="http://schemas.microsoft.com/office/drawing/2014/main" id="{C6858E9A-CF99-B2E9-4F53-216E6EB28B81}"/>
                </a:ext>
              </a:extLst>
            </p:cNvPr>
            <p:cNvSpPr/>
            <p:nvPr/>
          </p:nvSpPr>
          <p:spPr>
            <a:xfrm>
              <a:off x="6459008" y="306096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82" name="rc575">
              <a:extLst>
                <a:ext uri="{FF2B5EF4-FFF2-40B4-BE49-F238E27FC236}">
                  <a16:creationId xmlns:a16="http://schemas.microsoft.com/office/drawing/2014/main" id="{53F1D043-2917-9923-B300-875ED6783B99}"/>
                </a:ext>
              </a:extLst>
            </p:cNvPr>
            <p:cNvSpPr/>
            <p:nvPr/>
          </p:nvSpPr>
          <p:spPr>
            <a:xfrm>
              <a:off x="6459008" y="301655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83" name="rc576">
              <a:extLst>
                <a:ext uri="{FF2B5EF4-FFF2-40B4-BE49-F238E27FC236}">
                  <a16:creationId xmlns:a16="http://schemas.microsoft.com/office/drawing/2014/main" id="{20F1C1DF-9749-393C-F414-6222AF716B2C}"/>
                </a:ext>
              </a:extLst>
            </p:cNvPr>
            <p:cNvSpPr/>
            <p:nvPr/>
          </p:nvSpPr>
          <p:spPr>
            <a:xfrm>
              <a:off x="6459008" y="297214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84" name="rc577">
              <a:extLst>
                <a:ext uri="{FF2B5EF4-FFF2-40B4-BE49-F238E27FC236}">
                  <a16:creationId xmlns:a16="http://schemas.microsoft.com/office/drawing/2014/main" id="{C2EEE8CE-FF9E-266B-5C12-E51CDBE3F365}"/>
                </a:ext>
              </a:extLst>
            </p:cNvPr>
            <p:cNvSpPr/>
            <p:nvPr/>
          </p:nvSpPr>
          <p:spPr>
            <a:xfrm>
              <a:off x="6459008" y="292773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85" name="rc578">
              <a:extLst>
                <a:ext uri="{FF2B5EF4-FFF2-40B4-BE49-F238E27FC236}">
                  <a16:creationId xmlns:a16="http://schemas.microsoft.com/office/drawing/2014/main" id="{D8E8A79A-318B-E876-1883-F2AC868FEF3C}"/>
                </a:ext>
              </a:extLst>
            </p:cNvPr>
            <p:cNvSpPr/>
            <p:nvPr/>
          </p:nvSpPr>
          <p:spPr>
            <a:xfrm>
              <a:off x="6459008" y="288332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86" name="rc579">
              <a:extLst>
                <a:ext uri="{FF2B5EF4-FFF2-40B4-BE49-F238E27FC236}">
                  <a16:creationId xmlns:a16="http://schemas.microsoft.com/office/drawing/2014/main" id="{F5114061-B410-CFF2-C930-5070599DEBE2}"/>
                </a:ext>
              </a:extLst>
            </p:cNvPr>
            <p:cNvSpPr/>
            <p:nvPr/>
          </p:nvSpPr>
          <p:spPr>
            <a:xfrm>
              <a:off x="6459008" y="283891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87" name="rc580">
              <a:extLst>
                <a:ext uri="{FF2B5EF4-FFF2-40B4-BE49-F238E27FC236}">
                  <a16:creationId xmlns:a16="http://schemas.microsoft.com/office/drawing/2014/main" id="{3DD19266-0160-9D39-BFE8-B0767202C075}"/>
                </a:ext>
              </a:extLst>
            </p:cNvPr>
            <p:cNvSpPr/>
            <p:nvPr/>
          </p:nvSpPr>
          <p:spPr>
            <a:xfrm>
              <a:off x="6459008" y="279450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88" name="rc581">
              <a:extLst>
                <a:ext uri="{FF2B5EF4-FFF2-40B4-BE49-F238E27FC236}">
                  <a16:creationId xmlns:a16="http://schemas.microsoft.com/office/drawing/2014/main" id="{20FAFB3E-9F87-12FF-AA5C-0035984A5978}"/>
                </a:ext>
              </a:extLst>
            </p:cNvPr>
            <p:cNvSpPr/>
            <p:nvPr/>
          </p:nvSpPr>
          <p:spPr>
            <a:xfrm>
              <a:off x="6459008" y="275009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89" name="rc582">
              <a:extLst>
                <a:ext uri="{FF2B5EF4-FFF2-40B4-BE49-F238E27FC236}">
                  <a16:creationId xmlns:a16="http://schemas.microsoft.com/office/drawing/2014/main" id="{A94FC02F-FD70-172A-B724-0F98639EF33E}"/>
                </a:ext>
              </a:extLst>
            </p:cNvPr>
            <p:cNvSpPr/>
            <p:nvPr/>
          </p:nvSpPr>
          <p:spPr>
            <a:xfrm>
              <a:off x="6459008" y="270568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90" name="rc583">
              <a:extLst>
                <a:ext uri="{FF2B5EF4-FFF2-40B4-BE49-F238E27FC236}">
                  <a16:creationId xmlns:a16="http://schemas.microsoft.com/office/drawing/2014/main" id="{6F804C70-6F87-8588-4EB9-FD05C04515C2}"/>
                </a:ext>
              </a:extLst>
            </p:cNvPr>
            <p:cNvSpPr/>
            <p:nvPr/>
          </p:nvSpPr>
          <p:spPr>
            <a:xfrm>
              <a:off x="6459008" y="266126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91" name="rc584">
              <a:extLst>
                <a:ext uri="{FF2B5EF4-FFF2-40B4-BE49-F238E27FC236}">
                  <a16:creationId xmlns:a16="http://schemas.microsoft.com/office/drawing/2014/main" id="{EFB95E13-738C-2DA0-4E50-C61C65EF2CEC}"/>
                </a:ext>
              </a:extLst>
            </p:cNvPr>
            <p:cNvSpPr/>
            <p:nvPr/>
          </p:nvSpPr>
          <p:spPr>
            <a:xfrm>
              <a:off x="6459008" y="261685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92" name="rc585">
              <a:extLst>
                <a:ext uri="{FF2B5EF4-FFF2-40B4-BE49-F238E27FC236}">
                  <a16:creationId xmlns:a16="http://schemas.microsoft.com/office/drawing/2014/main" id="{0839A1C9-F778-3D6A-34FD-84213D2FA3F2}"/>
                </a:ext>
              </a:extLst>
            </p:cNvPr>
            <p:cNvSpPr/>
            <p:nvPr/>
          </p:nvSpPr>
          <p:spPr>
            <a:xfrm>
              <a:off x="6459008" y="257244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93" name="rc586">
              <a:extLst>
                <a:ext uri="{FF2B5EF4-FFF2-40B4-BE49-F238E27FC236}">
                  <a16:creationId xmlns:a16="http://schemas.microsoft.com/office/drawing/2014/main" id="{0F000DC2-4071-0566-807F-F099982DA0D8}"/>
                </a:ext>
              </a:extLst>
            </p:cNvPr>
            <p:cNvSpPr/>
            <p:nvPr/>
          </p:nvSpPr>
          <p:spPr>
            <a:xfrm>
              <a:off x="6459008" y="252803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94" name="rc587">
              <a:extLst>
                <a:ext uri="{FF2B5EF4-FFF2-40B4-BE49-F238E27FC236}">
                  <a16:creationId xmlns:a16="http://schemas.microsoft.com/office/drawing/2014/main" id="{ADDF9D60-20D2-38F9-08C3-7803DDFE3A3C}"/>
                </a:ext>
              </a:extLst>
            </p:cNvPr>
            <p:cNvSpPr/>
            <p:nvPr/>
          </p:nvSpPr>
          <p:spPr>
            <a:xfrm>
              <a:off x="6459008" y="248362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95" name="rc588">
              <a:extLst>
                <a:ext uri="{FF2B5EF4-FFF2-40B4-BE49-F238E27FC236}">
                  <a16:creationId xmlns:a16="http://schemas.microsoft.com/office/drawing/2014/main" id="{BBAA75A4-DEC4-3F0E-9C68-D70126ED2193}"/>
                </a:ext>
              </a:extLst>
            </p:cNvPr>
            <p:cNvSpPr/>
            <p:nvPr/>
          </p:nvSpPr>
          <p:spPr>
            <a:xfrm>
              <a:off x="6459008" y="243921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96" name="rc589">
              <a:extLst>
                <a:ext uri="{FF2B5EF4-FFF2-40B4-BE49-F238E27FC236}">
                  <a16:creationId xmlns:a16="http://schemas.microsoft.com/office/drawing/2014/main" id="{94E7F135-4B5D-6CA4-2D5F-6C99ADECD07A}"/>
                </a:ext>
              </a:extLst>
            </p:cNvPr>
            <p:cNvSpPr/>
            <p:nvPr/>
          </p:nvSpPr>
          <p:spPr>
            <a:xfrm>
              <a:off x="6459008" y="239480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97" name="rc590">
              <a:extLst>
                <a:ext uri="{FF2B5EF4-FFF2-40B4-BE49-F238E27FC236}">
                  <a16:creationId xmlns:a16="http://schemas.microsoft.com/office/drawing/2014/main" id="{A58C8E64-5F86-30F8-0104-E3D3184FF401}"/>
                </a:ext>
              </a:extLst>
            </p:cNvPr>
            <p:cNvSpPr/>
            <p:nvPr/>
          </p:nvSpPr>
          <p:spPr>
            <a:xfrm>
              <a:off x="6459008" y="235039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98" name="rc591">
              <a:extLst>
                <a:ext uri="{FF2B5EF4-FFF2-40B4-BE49-F238E27FC236}">
                  <a16:creationId xmlns:a16="http://schemas.microsoft.com/office/drawing/2014/main" id="{6419F78C-AF21-5CEA-E2D4-CB067C201BF1}"/>
                </a:ext>
              </a:extLst>
            </p:cNvPr>
            <p:cNvSpPr/>
            <p:nvPr/>
          </p:nvSpPr>
          <p:spPr>
            <a:xfrm>
              <a:off x="6459008" y="230598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99" name="rc592">
              <a:extLst>
                <a:ext uri="{FF2B5EF4-FFF2-40B4-BE49-F238E27FC236}">
                  <a16:creationId xmlns:a16="http://schemas.microsoft.com/office/drawing/2014/main" id="{D3B94300-C103-668C-B5B5-442EB5241D9C}"/>
                </a:ext>
              </a:extLst>
            </p:cNvPr>
            <p:cNvSpPr/>
            <p:nvPr/>
          </p:nvSpPr>
          <p:spPr>
            <a:xfrm>
              <a:off x="6459008" y="226157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00" name="rc593">
              <a:extLst>
                <a:ext uri="{FF2B5EF4-FFF2-40B4-BE49-F238E27FC236}">
                  <a16:creationId xmlns:a16="http://schemas.microsoft.com/office/drawing/2014/main" id="{68BBBF39-18C3-7CD0-2FBD-D48EC694FC9B}"/>
                </a:ext>
              </a:extLst>
            </p:cNvPr>
            <p:cNvSpPr/>
            <p:nvPr/>
          </p:nvSpPr>
          <p:spPr>
            <a:xfrm>
              <a:off x="6459008" y="221716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01" name="rc594">
              <a:extLst>
                <a:ext uri="{FF2B5EF4-FFF2-40B4-BE49-F238E27FC236}">
                  <a16:creationId xmlns:a16="http://schemas.microsoft.com/office/drawing/2014/main" id="{83EA5441-C392-C561-82ED-84D756E81DBE}"/>
                </a:ext>
              </a:extLst>
            </p:cNvPr>
            <p:cNvSpPr/>
            <p:nvPr/>
          </p:nvSpPr>
          <p:spPr>
            <a:xfrm>
              <a:off x="6459008" y="217274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02" name="rc595">
              <a:extLst>
                <a:ext uri="{FF2B5EF4-FFF2-40B4-BE49-F238E27FC236}">
                  <a16:creationId xmlns:a16="http://schemas.microsoft.com/office/drawing/2014/main" id="{FB038EAE-89EE-6FFE-1276-7E2E901D6A19}"/>
                </a:ext>
              </a:extLst>
            </p:cNvPr>
            <p:cNvSpPr/>
            <p:nvPr/>
          </p:nvSpPr>
          <p:spPr>
            <a:xfrm>
              <a:off x="6459008" y="212833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03" name="rc596">
              <a:extLst>
                <a:ext uri="{FF2B5EF4-FFF2-40B4-BE49-F238E27FC236}">
                  <a16:creationId xmlns:a16="http://schemas.microsoft.com/office/drawing/2014/main" id="{0B8C4C51-D43C-60D0-18BB-B825A297D0AA}"/>
                </a:ext>
              </a:extLst>
            </p:cNvPr>
            <p:cNvSpPr/>
            <p:nvPr/>
          </p:nvSpPr>
          <p:spPr>
            <a:xfrm>
              <a:off x="6459008" y="208392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04" name="rc597">
              <a:extLst>
                <a:ext uri="{FF2B5EF4-FFF2-40B4-BE49-F238E27FC236}">
                  <a16:creationId xmlns:a16="http://schemas.microsoft.com/office/drawing/2014/main" id="{1E8D004C-50B5-E845-FC5A-29C710A6B1B2}"/>
                </a:ext>
              </a:extLst>
            </p:cNvPr>
            <p:cNvSpPr/>
            <p:nvPr/>
          </p:nvSpPr>
          <p:spPr>
            <a:xfrm>
              <a:off x="6459008" y="203951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05" name="rc598">
              <a:extLst>
                <a:ext uri="{FF2B5EF4-FFF2-40B4-BE49-F238E27FC236}">
                  <a16:creationId xmlns:a16="http://schemas.microsoft.com/office/drawing/2014/main" id="{EE327A94-98AF-ACA6-3FFC-DB29D48996A6}"/>
                </a:ext>
              </a:extLst>
            </p:cNvPr>
            <p:cNvSpPr/>
            <p:nvPr/>
          </p:nvSpPr>
          <p:spPr>
            <a:xfrm>
              <a:off x="6459008" y="199510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06" name="rc599">
              <a:extLst>
                <a:ext uri="{FF2B5EF4-FFF2-40B4-BE49-F238E27FC236}">
                  <a16:creationId xmlns:a16="http://schemas.microsoft.com/office/drawing/2014/main" id="{B92FA962-82C4-4F15-4366-83A21025A4C4}"/>
                </a:ext>
              </a:extLst>
            </p:cNvPr>
            <p:cNvSpPr/>
            <p:nvPr/>
          </p:nvSpPr>
          <p:spPr>
            <a:xfrm>
              <a:off x="6459008" y="195069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07" name="rc600">
              <a:extLst>
                <a:ext uri="{FF2B5EF4-FFF2-40B4-BE49-F238E27FC236}">
                  <a16:creationId xmlns:a16="http://schemas.microsoft.com/office/drawing/2014/main" id="{E31C9793-E3B8-F798-DA4A-923B732B3203}"/>
                </a:ext>
              </a:extLst>
            </p:cNvPr>
            <p:cNvSpPr/>
            <p:nvPr/>
          </p:nvSpPr>
          <p:spPr>
            <a:xfrm>
              <a:off x="6459008" y="190628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08" name="rc601">
              <a:extLst>
                <a:ext uri="{FF2B5EF4-FFF2-40B4-BE49-F238E27FC236}">
                  <a16:creationId xmlns:a16="http://schemas.microsoft.com/office/drawing/2014/main" id="{39191A48-EE54-6850-E435-BFF64F6B9D77}"/>
                </a:ext>
              </a:extLst>
            </p:cNvPr>
            <p:cNvSpPr/>
            <p:nvPr/>
          </p:nvSpPr>
          <p:spPr>
            <a:xfrm>
              <a:off x="6459008" y="186187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09" name="rc602">
              <a:extLst>
                <a:ext uri="{FF2B5EF4-FFF2-40B4-BE49-F238E27FC236}">
                  <a16:creationId xmlns:a16="http://schemas.microsoft.com/office/drawing/2014/main" id="{96503ACF-676B-32D9-F012-DC37D59D5EFD}"/>
                </a:ext>
              </a:extLst>
            </p:cNvPr>
            <p:cNvSpPr/>
            <p:nvPr/>
          </p:nvSpPr>
          <p:spPr>
            <a:xfrm>
              <a:off x="6459008" y="181746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10" name="rc603">
              <a:extLst>
                <a:ext uri="{FF2B5EF4-FFF2-40B4-BE49-F238E27FC236}">
                  <a16:creationId xmlns:a16="http://schemas.microsoft.com/office/drawing/2014/main" id="{861C4BE8-BB0D-C87F-EE35-DD220F6B7E01}"/>
                </a:ext>
              </a:extLst>
            </p:cNvPr>
            <p:cNvSpPr/>
            <p:nvPr/>
          </p:nvSpPr>
          <p:spPr>
            <a:xfrm>
              <a:off x="6459008" y="177305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11" name="rc604">
              <a:extLst>
                <a:ext uri="{FF2B5EF4-FFF2-40B4-BE49-F238E27FC236}">
                  <a16:creationId xmlns:a16="http://schemas.microsoft.com/office/drawing/2014/main" id="{AAF423A1-68BC-7B29-3857-08F5B0A951BC}"/>
                </a:ext>
              </a:extLst>
            </p:cNvPr>
            <p:cNvSpPr/>
            <p:nvPr/>
          </p:nvSpPr>
          <p:spPr>
            <a:xfrm>
              <a:off x="6459008" y="172864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12" name="rc605">
              <a:extLst>
                <a:ext uri="{FF2B5EF4-FFF2-40B4-BE49-F238E27FC236}">
                  <a16:creationId xmlns:a16="http://schemas.microsoft.com/office/drawing/2014/main" id="{4AA6A112-0CF3-32BA-5FD3-465ABEF2DF1D}"/>
                </a:ext>
              </a:extLst>
            </p:cNvPr>
            <p:cNvSpPr/>
            <p:nvPr/>
          </p:nvSpPr>
          <p:spPr>
            <a:xfrm>
              <a:off x="6459008" y="168422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13" name="rc606">
              <a:extLst>
                <a:ext uri="{FF2B5EF4-FFF2-40B4-BE49-F238E27FC236}">
                  <a16:creationId xmlns:a16="http://schemas.microsoft.com/office/drawing/2014/main" id="{0C20E330-9177-584B-663A-EF2B585E31EE}"/>
                </a:ext>
              </a:extLst>
            </p:cNvPr>
            <p:cNvSpPr/>
            <p:nvPr/>
          </p:nvSpPr>
          <p:spPr>
            <a:xfrm>
              <a:off x="6459008" y="163981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14" name="rc607">
              <a:extLst>
                <a:ext uri="{FF2B5EF4-FFF2-40B4-BE49-F238E27FC236}">
                  <a16:creationId xmlns:a16="http://schemas.microsoft.com/office/drawing/2014/main" id="{A20CF021-E23F-5D8C-0FC3-1075D3F75329}"/>
                </a:ext>
              </a:extLst>
            </p:cNvPr>
            <p:cNvSpPr/>
            <p:nvPr/>
          </p:nvSpPr>
          <p:spPr>
            <a:xfrm>
              <a:off x="6459008" y="159540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15" name="rc608">
              <a:extLst>
                <a:ext uri="{FF2B5EF4-FFF2-40B4-BE49-F238E27FC236}">
                  <a16:creationId xmlns:a16="http://schemas.microsoft.com/office/drawing/2014/main" id="{89EE5100-36DB-3C5C-6B33-F083BB2F9DFB}"/>
                </a:ext>
              </a:extLst>
            </p:cNvPr>
            <p:cNvSpPr/>
            <p:nvPr/>
          </p:nvSpPr>
          <p:spPr>
            <a:xfrm>
              <a:off x="6459008" y="155099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16" name="rc609">
              <a:extLst>
                <a:ext uri="{FF2B5EF4-FFF2-40B4-BE49-F238E27FC236}">
                  <a16:creationId xmlns:a16="http://schemas.microsoft.com/office/drawing/2014/main" id="{EA86C1A1-3CC2-F1D0-E22B-700EF46EFF58}"/>
                </a:ext>
              </a:extLst>
            </p:cNvPr>
            <p:cNvSpPr/>
            <p:nvPr/>
          </p:nvSpPr>
          <p:spPr>
            <a:xfrm>
              <a:off x="6459008" y="150658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17" name="rc610">
              <a:extLst>
                <a:ext uri="{FF2B5EF4-FFF2-40B4-BE49-F238E27FC236}">
                  <a16:creationId xmlns:a16="http://schemas.microsoft.com/office/drawing/2014/main" id="{83FBA1B4-4CD5-A684-E2AE-DD4433562608}"/>
                </a:ext>
              </a:extLst>
            </p:cNvPr>
            <p:cNvSpPr/>
            <p:nvPr/>
          </p:nvSpPr>
          <p:spPr>
            <a:xfrm>
              <a:off x="6459008" y="146217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18" name="rc611">
              <a:extLst>
                <a:ext uri="{FF2B5EF4-FFF2-40B4-BE49-F238E27FC236}">
                  <a16:creationId xmlns:a16="http://schemas.microsoft.com/office/drawing/2014/main" id="{82B44F77-2781-F7DF-163B-C1E2A9036BD2}"/>
                </a:ext>
              </a:extLst>
            </p:cNvPr>
            <p:cNvSpPr/>
            <p:nvPr/>
          </p:nvSpPr>
          <p:spPr>
            <a:xfrm>
              <a:off x="6459008" y="1417764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19" name="rc612">
              <a:extLst>
                <a:ext uri="{FF2B5EF4-FFF2-40B4-BE49-F238E27FC236}">
                  <a16:creationId xmlns:a16="http://schemas.microsoft.com/office/drawing/2014/main" id="{2C8BB194-DD1C-8025-C32A-4031F4FE61E5}"/>
                </a:ext>
              </a:extLst>
            </p:cNvPr>
            <p:cNvSpPr/>
            <p:nvPr/>
          </p:nvSpPr>
          <p:spPr>
            <a:xfrm>
              <a:off x="6459008" y="137335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20" name="rc613">
              <a:extLst>
                <a:ext uri="{FF2B5EF4-FFF2-40B4-BE49-F238E27FC236}">
                  <a16:creationId xmlns:a16="http://schemas.microsoft.com/office/drawing/2014/main" id="{A261F90C-A797-BAF7-A880-42C85E4683BA}"/>
                </a:ext>
              </a:extLst>
            </p:cNvPr>
            <p:cNvSpPr/>
            <p:nvPr/>
          </p:nvSpPr>
          <p:spPr>
            <a:xfrm>
              <a:off x="6459008" y="132894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21" name="rc614">
              <a:extLst>
                <a:ext uri="{FF2B5EF4-FFF2-40B4-BE49-F238E27FC236}">
                  <a16:creationId xmlns:a16="http://schemas.microsoft.com/office/drawing/2014/main" id="{5E1C7E35-DDA7-3897-061C-84B1AAAF0A0D}"/>
                </a:ext>
              </a:extLst>
            </p:cNvPr>
            <p:cNvSpPr/>
            <p:nvPr/>
          </p:nvSpPr>
          <p:spPr>
            <a:xfrm>
              <a:off x="6459008" y="128453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22" name="rc615">
              <a:extLst>
                <a:ext uri="{FF2B5EF4-FFF2-40B4-BE49-F238E27FC236}">
                  <a16:creationId xmlns:a16="http://schemas.microsoft.com/office/drawing/2014/main" id="{8E23E573-9729-59B0-3CEB-5AD9F963B559}"/>
                </a:ext>
              </a:extLst>
            </p:cNvPr>
            <p:cNvSpPr/>
            <p:nvPr/>
          </p:nvSpPr>
          <p:spPr>
            <a:xfrm>
              <a:off x="6459008" y="1240120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23" name="rc616">
              <a:extLst>
                <a:ext uri="{FF2B5EF4-FFF2-40B4-BE49-F238E27FC236}">
                  <a16:creationId xmlns:a16="http://schemas.microsoft.com/office/drawing/2014/main" id="{A99FA6DB-DCC7-8173-7F9E-A7370188664D}"/>
                </a:ext>
              </a:extLst>
            </p:cNvPr>
            <p:cNvSpPr/>
            <p:nvPr/>
          </p:nvSpPr>
          <p:spPr>
            <a:xfrm>
              <a:off x="6459008" y="119570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24" name="rc617">
              <a:extLst>
                <a:ext uri="{FF2B5EF4-FFF2-40B4-BE49-F238E27FC236}">
                  <a16:creationId xmlns:a16="http://schemas.microsoft.com/office/drawing/2014/main" id="{A7B35FC5-64E6-E590-09CE-A99EA9F6F800}"/>
                </a:ext>
              </a:extLst>
            </p:cNvPr>
            <p:cNvSpPr/>
            <p:nvPr/>
          </p:nvSpPr>
          <p:spPr>
            <a:xfrm>
              <a:off x="6459008" y="115129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25" name="rc618">
              <a:extLst>
                <a:ext uri="{FF2B5EF4-FFF2-40B4-BE49-F238E27FC236}">
                  <a16:creationId xmlns:a16="http://schemas.microsoft.com/office/drawing/2014/main" id="{9C461D12-1F7C-1BD1-4B5F-BCD8D79121E4}"/>
                </a:ext>
              </a:extLst>
            </p:cNvPr>
            <p:cNvSpPr/>
            <p:nvPr/>
          </p:nvSpPr>
          <p:spPr>
            <a:xfrm>
              <a:off x="6459008" y="110688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26" name="rc619">
              <a:extLst>
                <a:ext uri="{FF2B5EF4-FFF2-40B4-BE49-F238E27FC236}">
                  <a16:creationId xmlns:a16="http://schemas.microsoft.com/office/drawing/2014/main" id="{7B108382-D989-7666-FBA9-BAC8441B6481}"/>
                </a:ext>
              </a:extLst>
            </p:cNvPr>
            <p:cNvSpPr/>
            <p:nvPr/>
          </p:nvSpPr>
          <p:spPr>
            <a:xfrm>
              <a:off x="6459008" y="106247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27" name="rc620">
              <a:extLst>
                <a:ext uri="{FF2B5EF4-FFF2-40B4-BE49-F238E27FC236}">
                  <a16:creationId xmlns:a16="http://schemas.microsoft.com/office/drawing/2014/main" id="{FBDCEB3B-0C95-C83D-B28C-34038906C9DA}"/>
                </a:ext>
              </a:extLst>
            </p:cNvPr>
            <p:cNvSpPr/>
            <p:nvPr/>
          </p:nvSpPr>
          <p:spPr>
            <a:xfrm>
              <a:off x="6459008" y="101806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28" name="rc621">
              <a:extLst>
                <a:ext uri="{FF2B5EF4-FFF2-40B4-BE49-F238E27FC236}">
                  <a16:creationId xmlns:a16="http://schemas.microsoft.com/office/drawing/2014/main" id="{D72E5DB2-8DB6-93AB-F547-6C16B42108E7}"/>
                </a:ext>
              </a:extLst>
            </p:cNvPr>
            <p:cNvSpPr/>
            <p:nvPr/>
          </p:nvSpPr>
          <p:spPr>
            <a:xfrm>
              <a:off x="6459008" y="97365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29" name="rc622">
              <a:extLst>
                <a:ext uri="{FF2B5EF4-FFF2-40B4-BE49-F238E27FC236}">
                  <a16:creationId xmlns:a16="http://schemas.microsoft.com/office/drawing/2014/main" id="{427E7CCA-69C0-761A-38E2-BBB56663847B}"/>
                </a:ext>
              </a:extLst>
            </p:cNvPr>
            <p:cNvSpPr/>
            <p:nvPr/>
          </p:nvSpPr>
          <p:spPr>
            <a:xfrm>
              <a:off x="6459008" y="92924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30" name="rc623">
              <a:extLst>
                <a:ext uri="{FF2B5EF4-FFF2-40B4-BE49-F238E27FC236}">
                  <a16:creationId xmlns:a16="http://schemas.microsoft.com/office/drawing/2014/main" id="{C074C86F-2DA8-0F05-59BC-7DCEBA516650}"/>
                </a:ext>
              </a:extLst>
            </p:cNvPr>
            <p:cNvSpPr/>
            <p:nvPr/>
          </p:nvSpPr>
          <p:spPr>
            <a:xfrm>
              <a:off x="6459008" y="88483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31" name="rc624">
              <a:extLst>
                <a:ext uri="{FF2B5EF4-FFF2-40B4-BE49-F238E27FC236}">
                  <a16:creationId xmlns:a16="http://schemas.microsoft.com/office/drawing/2014/main" id="{7090F845-EEB7-C9C1-B6BC-0E34FC9032AE}"/>
                </a:ext>
              </a:extLst>
            </p:cNvPr>
            <p:cNvSpPr/>
            <p:nvPr/>
          </p:nvSpPr>
          <p:spPr>
            <a:xfrm>
              <a:off x="6459008" y="84042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32" name="rc625">
              <a:extLst>
                <a:ext uri="{FF2B5EF4-FFF2-40B4-BE49-F238E27FC236}">
                  <a16:creationId xmlns:a16="http://schemas.microsoft.com/office/drawing/2014/main" id="{6711067D-B6D1-C5F0-5A3E-C3588597C082}"/>
                </a:ext>
              </a:extLst>
            </p:cNvPr>
            <p:cNvSpPr/>
            <p:nvPr/>
          </p:nvSpPr>
          <p:spPr>
            <a:xfrm>
              <a:off x="6459008" y="796011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33" name="rc626">
              <a:extLst>
                <a:ext uri="{FF2B5EF4-FFF2-40B4-BE49-F238E27FC236}">
                  <a16:creationId xmlns:a16="http://schemas.microsoft.com/office/drawing/2014/main" id="{2CD7D632-11F7-B133-1D1D-355F83D11C0D}"/>
                </a:ext>
              </a:extLst>
            </p:cNvPr>
            <p:cNvSpPr/>
            <p:nvPr/>
          </p:nvSpPr>
          <p:spPr>
            <a:xfrm>
              <a:off x="6459008" y="751600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34" name="rc627">
              <a:extLst>
                <a:ext uri="{FF2B5EF4-FFF2-40B4-BE49-F238E27FC236}">
                  <a16:creationId xmlns:a16="http://schemas.microsoft.com/office/drawing/2014/main" id="{7717E2F1-9E7B-4AAE-0C2D-BD6A20D17D5F}"/>
                </a:ext>
              </a:extLst>
            </p:cNvPr>
            <p:cNvSpPr/>
            <p:nvPr/>
          </p:nvSpPr>
          <p:spPr>
            <a:xfrm>
              <a:off x="6459008" y="707190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35" name="rc628">
              <a:extLst>
                <a:ext uri="{FF2B5EF4-FFF2-40B4-BE49-F238E27FC236}">
                  <a16:creationId xmlns:a16="http://schemas.microsoft.com/office/drawing/2014/main" id="{C088C053-00B7-47A7-DFB8-0B2F63D9B7ED}"/>
                </a:ext>
              </a:extLst>
            </p:cNvPr>
            <p:cNvSpPr/>
            <p:nvPr/>
          </p:nvSpPr>
          <p:spPr>
            <a:xfrm>
              <a:off x="6807110" y="6480605"/>
              <a:ext cx="348102" cy="44410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36" name="rc629">
              <a:extLst>
                <a:ext uri="{FF2B5EF4-FFF2-40B4-BE49-F238E27FC236}">
                  <a16:creationId xmlns:a16="http://schemas.microsoft.com/office/drawing/2014/main" id="{D96A9ABF-D41B-135A-9346-570C3663234E}"/>
                </a:ext>
              </a:extLst>
            </p:cNvPr>
            <p:cNvSpPr/>
            <p:nvPr/>
          </p:nvSpPr>
          <p:spPr>
            <a:xfrm>
              <a:off x="6807110" y="643619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37" name="rc630">
              <a:extLst>
                <a:ext uri="{FF2B5EF4-FFF2-40B4-BE49-F238E27FC236}">
                  <a16:creationId xmlns:a16="http://schemas.microsoft.com/office/drawing/2014/main" id="{C27C3C8A-6550-6851-61BD-BBF3219BC139}"/>
                </a:ext>
              </a:extLst>
            </p:cNvPr>
            <p:cNvSpPr/>
            <p:nvPr/>
          </p:nvSpPr>
          <p:spPr>
            <a:xfrm>
              <a:off x="6807110" y="6391783"/>
              <a:ext cx="348102" cy="44410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38" name="rc631">
              <a:extLst>
                <a:ext uri="{FF2B5EF4-FFF2-40B4-BE49-F238E27FC236}">
                  <a16:creationId xmlns:a16="http://schemas.microsoft.com/office/drawing/2014/main" id="{DFAD5FAB-4865-610E-3A99-95190DD042A7}"/>
                </a:ext>
              </a:extLst>
            </p:cNvPr>
            <p:cNvSpPr/>
            <p:nvPr/>
          </p:nvSpPr>
          <p:spPr>
            <a:xfrm>
              <a:off x="6807110" y="6347372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39" name="rc632">
              <a:extLst>
                <a:ext uri="{FF2B5EF4-FFF2-40B4-BE49-F238E27FC236}">
                  <a16:creationId xmlns:a16="http://schemas.microsoft.com/office/drawing/2014/main" id="{9917F3F1-9197-24FD-F901-F63B8AECF89E}"/>
                </a:ext>
              </a:extLst>
            </p:cNvPr>
            <p:cNvSpPr/>
            <p:nvPr/>
          </p:nvSpPr>
          <p:spPr>
            <a:xfrm>
              <a:off x="6807110" y="6302961"/>
              <a:ext cx="348102" cy="44410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40" name="rc633">
              <a:extLst>
                <a:ext uri="{FF2B5EF4-FFF2-40B4-BE49-F238E27FC236}">
                  <a16:creationId xmlns:a16="http://schemas.microsoft.com/office/drawing/2014/main" id="{EA69439E-DB91-142F-DAB1-224F6C24F8A9}"/>
                </a:ext>
              </a:extLst>
            </p:cNvPr>
            <p:cNvSpPr/>
            <p:nvPr/>
          </p:nvSpPr>
          <p:spPr>
            <a:xfrm>
              <a:off x="6807110" y="6258551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41" name="rc634">
              <a:extLst>
                <a:ext uri="{FF2B5EF4-FFF2-40B4-BE49-F238E27FC236}">
                  <a16:creationId xmlns:a16="http://schemas.microsoft.com/office/drawing/2014/main" id="{4EF68859-E890-6BB4-45DF-F381B4E1BCCE}"/>
                </a:ext>
              </a:extLst>
            </p:cNvPr>
            <p:cNvSpPr/>
            <p:nvPr/>
          </p:nvSpPr>
          <p:spPr>
            <a:xfrm>
              <a:off x="6807110" y="621414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42" name="rc635">
              <a:extLst>
                <a:ext uri="{FF2B5EF4-FFF2-40B4-BE49-F238E27FC236}">
                  <a16:creationId xmlns:a16="http://schemas.microsoft.com/office/drawing/2014/main" id="{3EEEDE81-5820-6B66-FAC5-AA49E5FAEEAB}"/>
                </a:ext>
              </a:extLst>
            </p:cNvPr>
            <p:cNvSpPr/>
            <p:nvPr/>
          </p:nvSpPr>
          <p:spPr>
            <a:xfrm>
              <a:off x="6807110" y="616972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43" name="rc636">
              <a:extLst>
                <a:ext uri="{FF2B5EF4-FFF2-40B4-BE49-F238E27FC236}">
                  <a16:creationId xmlns:a16="http://schemas.microsoft.com/office/drawing/2014/main" id="{8465AECE-3C5E-C673-A134-2444248E5610}"/>
                </a:ext>
              </a:extLst>
            </p:cNvPr>
            <p:cNvSpPr/>
            <p:nvPr/>
          </p:nvSpPr>
          <p:spPr>
            <a:xfrm>
              <a:off x="6807110" y="612531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44" name="rc637">
              <a:extLst>
                <a:ext uri="{FF2B5EF4-FFF2-40B4-BE49-F238E27FC236}">
                  <a16:creationId xmlns:a16="http://schemas.microsoft.com/office/drawing/2014/main" id="{CE1793EA-7DD2-D14A-8080-E12D146F5C77}"/>
                </a:ext>
              </a:extLst>
            </p:cNvPr>
            <p:cNvSpPr/>
            <p:nvPr/>
          </p:nvSpPr>
          <p:spPr>
            <a:xfrm>
              <a:off x="6807110" y="608090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45" name="rc638">
              <a:extLst>
                <a:ext uri="{FF2B5EF4-FFF2-40B4-BE49-F238E27FC236}">
                  <a16:creationId xmlns:a16="http://schemas.microsoft.com/office/drawing/2014/main" id="{B9C3F155-3D13-BCCF-3811-1936204F1028}"/>
                </a:ext>
              </a:extLst>
            </p:cNvPr>
            <p:cNvSpPr/>
            <p:nvPr/>
          </p:nvSpPr>
          <p:spPr>
            <a:xfrm>
              <a:off x="6807110" y="603649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46" name="rc639">
              <a:extLst>
                <a:ext uri="{FF2B5EF4-FFF2-40B4-BE49-F238E27FC236}">
                  <a16:creationId xmlns:a16="http://schemas.microsoft.com/office/drawing/2014/main" id="{14F3FB5D-F2B0-4B8D-B4AE-54B8DC0F12D0}"/>
                </a:ext>
              </a:extLst>
            </p:cNvPr>
            <p:cNvSpPr/>
            <p:nvPr/>
          </p:nvSpPr>
          <p:spPr>
            <a:xfrm>
              <a:off x="6807110" y="599208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47" name="rc640">
              <a:extLst>
                <a:ext uri="{FF2B5EF4-FFF2-40B4-BE49-F238E27FC236}">
                  <a16:creationId xmlns:a16="http://schemas.microsoft.com/office/drawing/2014/main" id="{87691C0D-AD77-1D52-5788-E1FC81A4B7AF}"/>
                </a:ext>
              </a:extLst>
            </p:cNvPr>
            <p:cNvSpPr/>
            <p:nvPr/>
          </p:nvSpPr>
          <p:spPr>
            <a:xfrm>
              <a:off x="6807110" y="594767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48" name="rc641">
              <a:extLst>
                <a:ext uri="{FF2B5EF4-FFF2-40B4-BE49-F238E27FC236}">
                  <a16:creationId xmlns:a16="http://schemas.microsoft.com/office/drawing/2014/main" id="{F1978227-54D8-9787-FA4A-37A22D607A85}"/>
                </a:ext>
              </a:extLst>
            </p:cNvPr>
            <p:cNvSpPr/>
            <p:nvPr/>
          </p:nvSpPr>
          <p:spPr>
            <a:xfrm>
              <a:off x="6807110" y="590326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49" name="rc642">
              <a:extLst>
                <a:ext uri="{FF2B5EF4-FFF2-40B4-BE49-F238E27FC236}">
                  <a16:creationId xmlns:a16="http://schemas.microsoft.com/office/drawing/2014/main" id="{46969F6B-3A66-0BCD-21C9-9FED23771DD0}"/>
                </a:ext>
              </a:extLst>
            </p:cNvPr>
            <p:cNvSpPr/>
            <p:nvPr/>
          </p:nvSpPr>
          <p:spPr>
            <a:xfrm>
              <a:off x="6807110" y="585885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50" name="rc643">
              <a:extLst>
                <a:ext uri="{FF2B5EF4-FFF2-40B4-BE49-F238E27FC236}">
                  <a16:creationId xmlns:a16="http://schemas.microsoft.com/office/drawing/2014/main" id="{682DFB84-691F-7A3D-AA49-86147739E52C}"/>
                </a:ext>
              </a:extLst>
            </p:cNvPr>
            <p:cNvSpPr/>
            <p:nvPr/>
          </p:nvSpPr>
          <p:spPr>
            <a:xfrm>
              <a:off x="6807110" y="581444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51" name="rc644">
              <a:extLst>
                <a:ext uri="{FF2B5EF4-FFF2-40B4-BE49-F238E27FC236}">
                  <a16:creationId xmlns:a16="http://schemas.microsoft.com/office/drawing/2014/main" id="{A167F85C-6496-6E8F-70BB-4DF86426A2CC}"/>
                </a:ext>
              </a:extLst>
            </p:cNvPr>
            <p:cNvSpPr/>
            <p:nvPr/>
          </p:nvSpPr>
          <p:spPr>
            <a:xfrm>
              <a:off x="6807110" y="577003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52" name="rc645">
              <a:extLst>
                <a:ext uri="{FF2B5EF4-FFF2-40B4-BE49-F238E27FC236}">
                  <a16:creationId xmlns:a16="http://schemas.microsoft.com/office/drawing/2014/main" id="{1B918EF6-30DB-3A21-7BB7-8718709F6557}"/>
                </a:ext>
              </a:extLst>
            </p:cNvPr>
            <p:cNvSpPr/>
            <p:nvPr/>
          </p:nvSpPr>
          <p:spPr>
            <a:xfrm>
              <a:off x="6807110" y="572562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53" name="rc646">
              <a:extLst>
                <a:ext uri="{FF2B5EF4-FFF2-40B4-BE49-F238E27FC236}">
                  <a16:creationId xmlns:a16="http://schemas.microsoft.com/office/drawing/2014/main" id="{1BA199D8-A558-AA26-5861-61BE34310202}"/>
                </a:ext>
              </a:extLst>
            </p:cNvPr>
            <p:cNvSpPr/>
            <p:nvPr/>
          </p:nvSpPr>
          <p:spPr>
            <a:xfrm>
              <a:off x="6807110" y="568120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54" name="rc647">
              <a:extLst>
                <a:ext uri="{FF2B5EF4-FFF2-40B4-BE49-F238E27FC236}">
                  <a16:creationId xmlns:a16="http://schemas.microsoft.com/office/drawing/2014/main" id="{FD6A65EF-0213-CD29-D6D4-156241553B72}"/>
                </a:ext>
              </a:extLst>
            </p:cNvPr>
            <p:cNvSpPr/>
            <p:nvPr/>
          </p:nvSpPr>
          <p:spPr>
            <a:xfrm>
              <a:off x="6807110" y="563679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55" name="rc648">
              <a:extLst>
                <a:ext uri="{FF2B5EF4-FFF2-40B4-BE49-F238E27FC236}">
                  <a16:creationId xmlns:a16="http://schemas.microsoft.com/office/drawing/2014/main" id="{55FC3C39-B7E5-0918-AD50-5819CFF632AC}"/>
                </a:ext>
              </a:extLst>
            </p:cNvPr>
            <p:cNvSpPr/>
            <p:nvPr/>
          </p:nvSpPr>
          <p:spPr>
            <a:xfrm>
              <a:off x="6807110" y="559238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56" name="rc649">
              <a:extLst>
                <a:ext uri="{FF2B5EF4-FFF2-40B4-BE49-F238E27FC236}">
                  <a16:creationId xmlns:a16="http://schemas.microsoft.com/office/drawing/2014/main" id="{80C3E0D0-FDB2-B56D-3CEA-2FB14B521773}"/>
                </a:ext>
              </a:extLst>
            </p:cNvPr>
            <p:cNvSpPr/>
            <p:nvPr/>
          </p:nvSpPr>
          <p:spPr>
            <a:xfrm>
              <a:off x="6807110" y="554797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57" name="rc650">
              <a:extLst>
                <a:ext uri="{FF2B5EF4-FFF2-40B4-BE49-F238E27FC236}">
                  <a16:creationId xmlns:a16="http://schemas.microsoft.com/office/drawing/2014/main" id="{3F6E90DC-62FD-1A1D-E275-0FCD9572A79E}"/>
                </a:ext>
              </a:extLst>
            </p:cNvPr>
            <p:cNvSpPr/>
            <p:nvPr/>
          </p:nvSpPr>
          <p:spPr>
            <a:xfrm>
              <a:off x="6807110" y="550356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58" name="rc651">
              <a:extLst>
                <a:ext uri="{FF2B5EF4-FFF2-40B4-BE49-F238E27FC236}">
                  <a16:creationId xmlns:a16="http://schemas.microsoft.com/office/drawing/2014/main" id="{7627CD9C-1B0D-EFD2-F3E6-27B5EF0697C5}"/>
                </a:ext>
              </a:extLst>
            </p:cNvPr>
            <p:cNvSpPr/>
            <p:nvPr/>
          </p:nvSpPr>
          <p:spPr>
            <a:xfrm>
              <a:off x="6807110" y="545915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59" name="rc652">
              <a:extLst>
                <a:ext uri="{FF2B5EF4-FFF2-40B4-BE49-F238E27FC236}">
                  <a16:creationId xmlns:a16="http://schemas.microsoft.com/office/drawing/2014/main" id="{9404EA4C-340F-C3A3-4169-0BE162B60A07}"/>
                </a:ext>
              </a:extLst>
            </p:cNvPr>
            <p:cNvSpPr/>
            <p:nvPr/>
          </p:nvSpPr>
          <p:spPr>
            <a:xfrm>
              <a:off x="6807110" y="541474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60" name="rc653">
              <a:extLst>
                <a:ext uri="{FF2B5EF4-FFF2-40B4-BE49-F238E27FC236}">
                  <a16:creationId xmlns:a16="http://schemas.microsoft.com/office/drawing/2014/main" id="{11591F70-4271-7E65-810F-CB2C5CFAB751}"/>
                </a:ext>
              </a:extLst>
            </p:cNvPr>
            <p:cNvSpPr/>
            <p:nvPr/>
          </p:nvSpPr>
          <p:spPr>
            <a:xfrm>
              <a:off x="6807110" y="537033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61" name="rc654">
              <a:extLst>
                <a:ext uri="{FF2B5EF4-FFF2-40B4-BE49-F238E27FC236}">
                  <a16:creationId xmlns:a16="http://schemas.microsoft.com/office/drawing/2014/main" id="{3F57BA6B-CBC2-75BE-D3F6-2BB1C522A63D}"/>
                </a:ext>
              </a:extLst>
            </p:cNvPr>
            <p:cNvSpPr/>
            <p:nvPr/>
          </p:nvSpPr>
          <p:spPr>
            <a:xfrm>
              <a:off x="6807110" y="532592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62" name="rc655">
              <a:extLst>
                <a:ext uri="{FF2B5EF4-FFF2-40B4-BE49-F238E27FC236}">
                  <a16:creationId xmlns:a16="http://schemas.microsoft.com/office/drawing/2014/main" id="{6958C9D4-2B9A-9E11-FFF6-C2AE78D4CBCE}"/>
                </a:ext>
              </a:extLst>
            </p:cNvPr>
            <p:cNvSpPr/>
            <p:nvPr/>
          </p:nvSpPr>
          <p:spPr>
            <a:xfrm>
              <a:off x="6807110" y="528151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63" name="rc656">
              <a:extLst>
                <a:ext uri="{FF2B5EF4-FFF2-40B4-BE49-F238E27FC236}">
                  <a16:creationId xmlns:a16="http://schemas.microsoft.com/office/drawing/2014/main" id="{032127F9-61BA-FB6C-2225-64F473D564F3}"/>
                </a:ext>
              </a:extLst>
            </p:cNvPr>
            <p:cNvSpPr/>
            <p:nvPr/>
          </p:nvSpPr>
          <p:spPr>
            <a:xfrm>
              <a:off x="6807110" y="523710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64" name="rc657">
              <a:extLst>
                <a:ext uri="{FF2B5EF4-FFF2-40B4-BE49-F238E27FC236}">
                  <a16:creationId xmlns:a16="http://schemas.microsoft.com/office/drawing/2014/main" id="{801D9A5A-5237-63E0-A58C-CEFB5170A76E}"/>
                </a:ext>
              </a:extLst>
            </p:cNvPr>
            <p:cNvSpPr/>
            <p:nvPr/>
          </p:nvSpPr>
          <p:spPr>
            <a:xfrm>
              <a:off x="6807110" y="519268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65" name="rc658">
              <a:extLst>
                <a:ext uri="{FF2B5EF4-FFF2-40B4-BE49-F238E27FC236}">
                  <a16:creationId xmlns:a16="http://schemas.microsoft.com/office/drawing/2014/main" id="{DE0954DD-A3CF-9E73-F584-544C8CAF5159}"/>
                </a:ext>
              </a:extLst>
            </p:cNvPr>
            <p:cNvSpPr/>
            <p:nvPr/>
          </p:nvSpPr>
          <p:spPr>
            <a:xfrm>
              <a:off x="6807110" y="514827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66" name="rc659">
              <a:extLst>
                <a:ext uri="{FF2B5EF4-FFF2-40B4-BE49-F238E27FC236}">
                  <a16:creationId xmlns:a16="http://schemas.microsoft.com/office/drawing/2014/main" id="{60E5DFB1-B3B1-5AD1-BF5E-120DCE588A77}"/>
                </a:ext>
              </a:extLst>
            </p:cNvPr>
            <p:cNvSpPr/>
            <p:nvPr/>
          </p:nvSpPr>
          <p:spPr>
            <a:xfrm>
              <a:off x="6807110" y="510386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67" name="rc660">
              <a:extLst>
                <a:ext uri="{FF2B5EF4-FFF2-40B4-BE49-F238E27FC236}">
                  <a16:creationId xmlns:a16="http://schemas.microsoft.com/office/drawing/2014/main" id="{5C8203C0-EDF1-CBBD-1EB6-CF5905B65175}"/>
                </a:ext>
              </a:extLst>
            </p:cNvPr>
            <p:cNvSpPr/>
            <p:nvPr/>
          </p:nvSpPr>
          <p:spPr>
            <a:xfrm>
              <a:off x="6807110" y="505945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68" name="rc661">
              <a:extLst>
                <a:ext uri="{FF2B5EF4-FFF2-40B4-BE49-F238E27FC236}">
                  <a16:creationId xmlns:a16="http://schemas.microsoft.com/office/drawing/2014/main" id="{4A996BAF-BD09-AFD6-3188-25E980E2911D}"/>
                </a:ext>
              </a:extLst>
            </p:cNvPr>
            <p:cNvSpPr/>
            <p:nvPr/>
          </p:nvSpPr>
          <p:spPr>
            <a:xfrm>
              <a:off x="6807110" y="501504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69" name="rc662">
              <a:extLst>
                <a:ext uri="{FF2B5EF4-FFF2-40B4-BE49-F238E27FC236}">
                  <a16:creationId xmlns:a16="http://schemas.microsoft.com/office/drawing/2014/main" id="{C6396B14-8A86-AB52-F19F-71213F8AACAE}"/>
                </a:ext>
              </a:extLst>
            </p:cNvPr>
            <p:cNvSpPr/>
            <p:nvPr/>
          </p:nvSpPr>
          <p:spPr>
            <a:xfrm>
              <a:off x="6807110" y="497063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70" name="rc663">
              <a:extLst>
                <a:ext uri="{FF2B5EF4-FFF2-40B4-BE49-F238E27FC236}">
                  <a16:creationId xmlns:a16="http://schemas.microsoft.com/office/drawing/2014/main" id="{B05F83F9-48E2-6DBB-4B97-9364EBAE99D0}"/>
                </a:ext>
              </a:extLst>
            </p:cNvPr>
            <p:cNvSpPr/>
            <p:nvPr/>
          </p:nvSpPr>
          <p:spPr>
            <a:xfrm>
              <a:off x="6807110" y="492622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71" name="rc664">
              <a:extLst>
                <a:ext uri="{FF2B5EF4-FFF2-40B4-BE49-F238E27FC236}">
                  <a16:creationId xmlns:a16="http://schemas.microsoft.com/office/drawing/2014/main" id="{52C00023-3A5E-B504-F294-662539A83D0B}"/>
                </a:ext>
              </a:extLst>
            </p:cNvPr>
            <p:cNvSpPr/>
            <p:nvPr/>
          </p:nvSpPr>
          <p:spPr>
            <a:xfrm>
              <a:off x="6807110" y="488181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72" name="rc665">
              <a:extLst>
                <a:ext uri="{FF2B5EF4-FFF2-40B4-BE49-F238E27FC236}">
                  <a16:creationId xmlns:a16="http://schemas.microsoft.com/office/drawing/2014/main" id="{05451B10-6A62-D337-7AEA-8BF5731EC0BA}"/>
                </a:ext>
              </a:extLst>
            </p:cNvPr>
            <p:cNvSpPr/>
            <p:nvPr/>
          </p:nvSpPr>
          <p:spPr>
            <a:xfrm>
              <a:off x="6807110" y="483740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73" name="rc666">
              <a:extLst>
                <a:ext uri="{FF2B5EF4-FFF2-40B4-BE49-F238E27FC236}">
                  <a16:creationId xmlns:a16="http://schemas.microsoft.com/office/drawing/2014/main" id="{DFE3E491-7217-77EF-9FD4-23B75B30357F}"/>
                </a:ext>
              </a:extLst>
            </p:cNvPr>
            <p:cNvSpPr/>
            <p:nvPr/>
          </p:nvSpPr>
          <p:spPr>
            <a:xfrm>
              <a:off x="6807110" y="479299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74" name="rc667">
              <a:extLst>
                <a:ext uri="{FF2B5EF4-FFF2-40B4-BE49-F238E27FC236}">
                  <a16:creationId xmlns:a16="http://schemas.microsoft.com/office/drawing/2014/main" id="{0BD9A322-7FDA-49E4-44A4-24884C3F754A}"/>
                </a:ext>
              </a:extLst>
            </p:cNvPr>
            <p:cNvSpPr/>
            <p:nvPr/>
          </p:nvSpPr>
          <p:spPr>
            <a:xfrm>
              <a:off x="6807110" y="474858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75" name="rc668">
              <a:extLst>
                <a:ext uri="{FF2B5EF4-FFF2-40B4-BE49-F238E27FC236}">
                  <a16:creationId xmlns:a16="http://schemas.microsoft.com/office/drawing/2014/main" id="{B52C212C-1FA0-8318-037C-1E75CE43F5BF}"/>
                </a:ext>
              </a:extLst>
            </p:cNvPr>
            <p:cNvSpPr/>
            <p:nvPr/>
          </p:nvSpPr>
          <p:spPr>
            <a:xfrm>
              <a:off x="6807110" y="470417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76" name="rc669">
              <a:extLst>
                <a:ext uri="{FF2B5EF4-FFF2-40B4-BE49-F238E27FC236}">
                  <a16:creationId xmlns:a16="http://schemas.microsoft.com/office/drawing/2014/main" id="{CEED1D4A-5A36-9058-3CDF-ED0A5B04EB32}"/>
                </a:ext>
              </a:extLst>
            </p:cNvPr>
            <p:cNvSpPr/>
            <p:nvPr/>
          </p:nvSpPr>
          <p:spPr>
            <a:xfrm>
              <a:off x="6807110" y="465975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77" name="rc670">
              <a:extLst>
                <a:ext uri="{FF2B5EF4-FFF2-40B4-BE49-F238E27FC236}">
                  <a16:creationId xmlns:a16="http://schemas.microsoft.com/office/drawing/2014/main" id="{16685943-C5A0-8F0C-789F-EDBE11D0A41E}"/>
                </a:ext>
              </a:extLst>
            </p:cNvPr>
            <p:cNvSpPr/>
            <p:nvPr/>
          </p:nvSpPr>
          <p:spPr>
            <a:xfrm>
              <a:off x="6807110" y="461534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78" name="rc671">
              <a:extLst>
                <a:ext uri="{FF2B5EF4-FFF2-40B4-BE49-F238E27FC236}">
                  <a16:creationId xmlns:a16="http://schemas.microsoft.com/office/drawing/2014/main" id="{29445F67-F782-B8CD-B29B-6DE5D9EEFE7B}"/>
                </a:ext>
              </a:extLst>
            </p:cNvPr>
            <p:cNvSpPr/>
            <p:nvPr/>
          </p:nvSpPr>
          <p:spPr>
            <a:xfrm>
              <a:off x="6807110" y="457093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79" name="rc672">
              <a:extLst>
                <a:ext uri="{FF2B5EF4-FFF2-40B4-BE49-F238E27FC236}">
                  <a16:creationId xmlns:a16="http://schemas.microsoft.com/office/drawing/2014/main" id="{2DC93C24-0465-0A73-F131-F01E9CC2066E}"/>
                </a:ext>
              </a:extLst>
            </p:cNvPr>
            <p:cNvSpPr/>
            <p:nvPr/>
          </p:nvSpPr>
          <p:spPr>
            <a:xfrm>
              <a:off x="6807110" y="452652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80" name="rc673">
              <a:extLst>
                <a:ext uri="{FF2B5EF4-FFF2-40B4-BE49-F238E27FC236}">
                  <a16:creationId xmlns:a16="http://schemas.microsoft.com/office/drawing/2014/main" id="{891B97C0-5EB6-056F-B597-221B4E48B394}"/>
                </a:ext>
              </a:extLst>
            </p:cNvPr>
            <p:cNvSpPr/>
            <p:nvPr/>
          </p:nvSpPr>
          <p:spPr>
            <a:xfrm>
              <a:off x="6807110" y="448211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81" name="rc674">
              <a:extLst>
                <a:ext uri="{FF2B5EF4-FFF2-40B4-BE49-F238E27FC236}">
                  <a16:creationId xmlns:a16="http://schemas.microsoft.com/office/drawing/2014/main" id="{ED49965A-565B-6DB4-220B-09F7D908FD6B}"/>
                </a:ext>
              </a:extLst>
            </p:cNvPr>
            <p:cNvSpPr/>
            <p:nvPr/>
          </p:nvSpPr>
          <p:spPr>
            <a:xfrm>
              <a:off x="6807110" y="443770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82" name="rc675">
              <a:extLst>
                <a:ext uri="{FF2B5EF4-FFF2-40B4-BE49-F238E27FC236}">
                  <a16:creationId xmlns:a16="http://schemas.microsoft.com/office/drawing/2014/main" id="{02E4AE72-081A-7A71-62A1-74EEB6D79672}"/>
                </a:ext>
              </a:extLst>
            </p:cNvPr>
            <p:cNvSpPr/>
            <p:nvPr/>
          </p:nvSpPr>
          <p:spPr>
            <a:xfrm>
              <a:off x="6807110" y="439329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83" name="rc676">
              <a:extLst>
                <a:ext uri="{FF2B5EF4-FFF2-40B4-BE49-F238E27FC236}">
                  <a16:creationId xmlns:a16="http://schemas.microsoft.com/office/drawing/2014/main" id="{8E1ADCC0-0F1A-614F-A2EF-7E237E14A1D3}"/>
                </a:ext>
              </a:extLst>
            </p:cNvPr>
            <p:cNvSpPr/>
            <p:nvPr/>
          </p:nvSpPr>
          <p:spPr>
            <a:xfrm>
              <a:off x="6807110" y="434888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84" name="rc677">
              <a:extLst>
                <a:ext uri="{FF2B5EF4-FFF2-40B4-BE49-F238E27FC236}">
                  <a16:creationId xmlns:a16="http://schemas.microsoft.com/office/drawing/2014/main" id="{0AAE6BFF-9CFD-DE83-C5FC-D19736A48861}"/>
                </a:ext>
              </a:extLst>
            </p:cNvPr>
            <p:cNvSpPr/>
            <p:nvPr/>
          </p:nvSpPr>
          <p:spPr>
            <a:xfrm>
              <a:off x="6807110" y="430447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85" name="rc678">
              <a:extLst>
                <a:ext uri="{FF2B5EF4-FFF2-40B4-BE49-F238E27FC236}">
                  <a16:creationId xmlns:a16="http://schemas.microsoft.com/office/drawing/2014/main" id="{F2EF6629-0405-3EE1-52A3-2D36E4BCC451}"/>
                </a:ext>
              </a:extLst>
            </p:cNvPr>
            <p:cNvSpPr/>
            <p:nvPr/>
          </p:nvSpPr>
          <p:spPr>
            <a:xfrm>
              <a:off x="6807110" y="426006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86" name="rc679">
              <a:extLst>
                <a:ext uri="{FF2B5EF4-FFF2-40B4-BE49-F238E27FC236}">
                  <a16:creationId xmlns:a16="http://schemas.microsoft.com/office/drawing/2014/main" id="{700E2AC1-0116-A6A2-9CB3-8EE398CFAAC4}"/>
                </a:ext>
              </a:extLst>
            </p:cNvPr>
            <p:cNvSpPr/>
            <p:nvPr/>
          </p:nvSpPr>
          <p:spPr>
            <a:xfrm>
              <a:off x="6807110" y="421565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87" name="rc680">
              <a:extLst>
                <a:ext uri="{FF2B5EF4-FFF2-40B4-BE49-F238E27FC236}">
                  <a16:creationId xmlns:a16="http://schemas.microsoft.com/office/drawing/2014/main" id="{29D99D0C-1095-1FF8-A7A0-D8E84C05C4BA}"/>
                </a:ext>
              </a:extLst>
            </p:cNvPr>
            <p:cNvSpPr/>
            <p:nvPr/>
          </p:nvSpPr>
          <p:spPr>
            <a:xfrm>
              <a:off x="6807110" y="417123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88" name="rc681">
              <a:extLst>
                <a:ext uri="{FF2B5EF4-FFF2-40B4-BE49-F238E27FC236}">
                  <a16:creationId xmlns:a16="http://schemas.microsoft.com/office/drawing/2014/main" id="{FDB38278-B779-2CD7-B454-7CE09984C814}"/>
                </a:ext>
              </a:extLst>
            </p:cNvPr>
            <p:cNvSpPr/>
            <p:nvPr/>
          </p:nvSpPr>
          <p:spPr>
            <a:xfrm>
              <a:off x="6807110" y="412682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89" name="rc682">
              <a:extLst>
                <a:ext uri="{FF2B5EF4-FFF2-40B4-BE49-F238E27FC236}">
                  <a16:creationId xmlns:a16="http://schemas.microsoft.com/office/drawing/2014/main" id="{05CAE6FF-180A-FD1B-F194-A69319BB2502}"/>
                </a:ext>
              </a:extLst>
            </p:cNvPr>
            <p:cNvSpPr/>
            <p:nvPr/>
          </p:nvSpPr>
          <p:spPr>
            <a:xfrm>
              <a:off x="6807110" y="408241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90" name="rc683">
              <a:extLst>
                <a:ext uri="{FF2B5EF4-FFF2-40B4-BE49-F238E27FC236}">
                  <a16:creationId xmlns:a16="http://schemas.microsoft.com/office/drawing/2014/main" id="{6A3E79C7-41C3-F31A-8CB4-3BE7741EF1E6}"/>
                </a:ext>
              </a:extLst>
            </p:cNvPr>
            <p:cNvSpPr/>
            <p:nvPr/>
          </p:nvSpPr>
          <p:spPr>
            <a:xfrm>
              <a:off x="6807110" y="403800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91" name="rc684">
              <a:extLst>
                <a:ext uri="{FF2B5EF4-FFF2-40B4-BE49-F238E27FC236}">
                  <a16:creationId xmlns:a16="http://schemas.microsoft.com/office/drawing/2014/main" id="{3D00AA1C-540C-68D0-1AEC-09233FBDE899}"/>
                </a:ext>
              </a:extLst>
            </p:cNvPr>
            <p:cNvSpPr/>
            <p:nvPr/>
          </p:nvSpPr>
          <p:spPr>
            <a:xfrm>
              <a:off x="6807110" y="399359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92" name="rc685">
              <a:extLst>
                <a:ext uri="{FF2B5EF4-FFF2-40B4-BE49-F238E27FC236}">
                  <a16:creationId xmlns:a16="http://schemas.microsoft.com/office/drawing/2014/main" id="{D8954351-21AA-9AFD-7349-6EAF9AE95F5A}"/>
                </a:ext>
              </a:extLst>
            </p:cNvPr>
            <p:cNvSpPr/>
            <p:nvPr/>
          </p:nvSpPr>
          <p:spPr>
            <a:xfrm>
              <a:off x="6807110" y="394918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93" name="rc686">
              <a:extLst>
                <a:ext uri="{FF2B5EF4-FFF2-40B4-BE49-F238E27FC236}">
                  <a16:creationId xmlns:a16="http://schemas.microsoft.com/office/drawing/2014/main" id="{1D30FE99-D63A-2149-64A0-ABAD15AA5D7C}"/>
                </a:ext>
              </a:extLst>
            </p:cNvPr>
            <p:cNvSpPr/>
            <p:nvPr/>
          </p:nvSpPr>
          <p:spPr>
            <a:xfrm>
              <a:off x="6807110" y="390477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94" name="rc687">
              <a:extLst>
                <a:ext uri="{FF2B5EF4-FFF2-40B4-BE49-F238E27FC236}">
                  <a16:creationId xmlns:a16="http://schemas.microsoft.com/office/drawing/2014/main" id="{87BF0B37-FAD0-EC74-B11C-C1E751B1113F}"/>
                </a:ext>
              </a:extLst>
            </p:cNvPr>
            <p:cNvSpPr/>
            <p:nvPr/>
          </p:nvSpPr>
          <p:spPr>
            <a:xfrm>
              <a:off x="6807110" y="386036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95" name="rc688">
              <a:extLst>
                <a:ext uri="{FF2B5EF4-FFF2-40B4-BE49-F238E27FC236}">
                  <a16:creationId xmlns:a16="http://schemas.microsoft.com/office/drawing/2014/main" id="{AF131AF8-A7B4-FEB7-DF35-1325BC627C44}"/>
                </a:ext>
              </a:extLst>
            </p:cNvPr>
            <p:cNvSpPr/>
            <p:nvPr/>
          </p:nvSpPr>
          <p:spPr>
            <a:xfrm>
              <a:off x="6807110" y="381595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96" name="rc689">
              <a:extLst>
                <a:ext uri="{FF2B5EF4-FFF2-40B4-BE49-F238E27FC236}">
                  <a16:creationId xmlns:a16="http://schemas.microsoft.com/office/drawing/2014/main" id="{DEB95952-ADFC-F693-FA4C-7C73DFBE7535}"/>
                </a:ext>
              </a:extLst>
            </p:cNvPr>
            <p:cNvSpPr/>
            <p:nvPr/>
          </p:nvSpPr>
          <p:spPr>
            <a:xfrm>
              <a:off x="6807110" y="377154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97" name="rc690">
              <a:extLst>
                <a:ext uri="{FF2B5EF4-FFF2-40B4-BE49-F238E27FC236}">
                  <a16:creationId xmlns:a16="http://schemas.microsoft.com/office/drawing/2014/main" id="{90774511-5B75-D743-757F-E48F13F870DD}"/>
                </a:ext>
              </a:extLst>
            </p:cNvPr>
            <p:cNvSpPr/>
            <p:nvPr/>
          </p:nvSpPr>
          <p:spPr>
            <a:xfrm>
              <a:off x="6807110" y="372713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98" name="rc691">
              <a:extLst>
                <a:ext uri="{FF2B5EF4-FFF2-40B4-BE49-F238E27FC236}">
                  <a16:creationId xmlns:a16="http://schemas.microsoft.com/office/drawing/2014/main" id="{6855EE0D-2106-E3CF-B0D5-D26764D48D57}"/>
                </a:ext>
              </a:extLst>
            </p:cNvPr>
            <p:cNvSpPr/>
            <p:nvPr/>
          </p:nvSpPr>
          <p:spPr>
            <a:xfrm>
              <a:off x="6807110" y="368271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99" name="rc692">
              <a:extLst>
                <a:ext uri="{FF2B5EF4-FFF2-40B4-BE49-F238E27FC236}">
                  <a16:creationId xmlns:a16="http://schemas.microsoft.com/office/drawing/2014/main" id="{957F1BB5-FB91-71AA-A8D9-4C6F551FD307}"/>
                </a:ext>
              </a:extLst>
            </p:cNvPr>
            <p:cNvSpPr/>
            <p:nvPr/>
          </p:nvSpPr>
          <p:spPr>
            <a:xfrm>
              <a:off x="6807110" y="363830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00" name="rc693">
              <a:extLst>
                <a:ext uri="{FF2B5EF4-FFF2-40B4-BE49-F238E27FC236}">
                  <a16:creationId xmlns:a16="http://schemas.microsoft.com/office/drawing/2014/main" id="{F7A42BAA-AA6E-DD59-B284-9C973A9A3E38}"/>
                </a:ext>
              </a:extLst>
            </p:cNvPr>
            <p:cNvSpPr/>
            <p:nvPr/>
          </p:nvSpPr>
          <p:spPr>
            <a:xfrm>
              <a:off x="6807110" y="359389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01" name="rc694">
              <a:extLst>
                <a:ext uri="{FF2B5EF4-FFF2-40B4-BE49-F238E27FC236}">
                  <a16:creationId xmlns:a16="http://schemas.microsoft.com/office/drawing/2014/main" id="{97B3ABE6-D829-A911-3020-E55ECB5B5ACE}"/>
                </a:ext>
              </a:extLst>
            </p:cNvPr>
            <p:cNvSpPr/>
            <p:nvPr/>
          </p:nvSpPr>
          <p:spPr>
            <a:xfrm>
              <a:off x="6807110" y="354948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02" name="rc695">
              <a:extLst>
                <a:ext uri="{FF2B5EF4-FFF2-40B4-BE49-F238E27FC236}">
                  <a16:creationId xmlns:a16="http://schemas.microsoft.com/office/drawing/2014/main" id="{49D3CDDA-4E0D-E31E-698F-594A08EBFA0A}"/>
                </a:ext>
              </a:extLst>
            </p:cNvPr>
            <p:cNvSpPr/>
            <p:nvPr/>
          </p:nvSpPr>
          <p:spPr>
            <a:xfrm>
              <a:off x="6807110" y="350507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03" name="rc696">
              <a:extLst>
                <a:ext uri="{FF2B5EF4-FFF2-40B4-BE49-F238E27FC236}">
                  <a16:creationId xmlns:a16="http://schemas.microsoft.com/office/drawing/2014/main" id="{BA9333CE-A527-0BEB-AC1A-2C9E8D65CD24}"/>
                </a:ext>
              </a:extLst>
            </p:cNvPr>
            <p:cNvSpPr/>
            <p:nvPr/>
          </p:nvSpPr>
          <p:spPr>
            <a:xfrm>
              <a:off x="6807110" y="346066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04" name="rc697">
              <a:extLst>
                <a:ext uri="{FF2B5EF4-FFF2-40B4-BE49-F238E27FC236}">
                  <a16:creationId xmlns:a16="http://schemas.microsoft.com/office/drawing/2014/main" id="{D976F8DF-002D-CAF5-9D89-2FAF83F0193A}"/>
                </a:ext>
              </a:extLst>
            </p:cNvPr>
            <p:cNvSpPr/>
            <p:nvPr/>
          </p:nvSpPr>
          <p:spPr>
            <a:xfrm>
              <a:off x="6807110" y="341625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05" name="rc698">
              <a:extLst>
                <a:ext uri="{FF2B5EF4-FFF2-40B4-BE49-F238E27FC236}">
                  <a16:creationId xmlns:a16="http://schemas.microsoft.com/office/drawing/2014/main" id="{6B740D7C-86FF-8FCC-4EB0-ABE9C37FD1A1}"/>
                </a:ext>
              </a:extLst>
            </p:cNvPr>
            <p:cNvSpPr/>
            <p:nvPr/>
          </p:nvSpPr>
          <p:spPr>
            <a:xfrm>
              <a:off x="6807110" y="337184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06" name="rc699">
              <a:extLst>
                <a:ext uri="{FF2B5EF4-FFF2-40B4-BE49-F238E27FC236}">
                  <a16:creationId xmlns:a16="http://schemas.microsoft.com/office/drawing/2014/main" id="{9C131992-557F-0164-5E39-BB90B714101C}"/>
                </a:ext>
              </a:extLst>
            </p:cNvPr>
            <p:cNvSpPr/>
            <p:nvPr/>
          </p:nvSpPr>
          <p:spPr>
            <a:xfrm>
              <a:off x="6807110" y="332743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07" name="rc700">
              <a:extLst>
                <a:ext uri="{FF2B5EF4-FFF2-40B4-BE49-F238E27FC236}">
                  <a16:creationId xmlns:a16="http://schemas.microsoft.com/office/drawing/2014/main" id="{E999E534-8EB7-45C0-34E7-BD3A3121FE12}"/>
                </a:ext>
              </a:extLst>
            </p:cNvPr>
            <p:cNvSpPr/>
            <p:nvPr/>
          </p:nvSpPr>
          <p:spPr>
            <a:xfrm>
              <a:off x="6807110" y="328302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08" name="rc701">
              <a:extLst>
                <a:ext uri="{FF2B5EF4-FFF2-40B4-BE49-F238E27FC236}">
                  <a16:creationId xmlns:a16="http://schemas.microsoft.com/office/drawing/2014/main" id="{48AD78EE-3896-BBE1-5D0F-D623A7789D24}"/>
                </a:ext>
              </a:extLst>
            </p:cNvPr>
            <p:cNvSpPr/>
            <p:nvPr/>
          </p:nvSpPr>
          <p:spPr>
            <a:xfrm>
              <a:off x="6807110" y="323861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09" name="rc702">
              <a:extLst>
                <a:ext uri="{FF2B5EF4-FFF2-40B4-BE49-F238E27FC236}">
                  <a16:creationId xmlns:a16="http://schemas.microsoft.com/office/drawing/2014/main" id="{99021DCD-3C75-18B4-83F8-9871548329F4}"/>
                </a:ext>
              </a:extLst>
            </p:cNvPr>
            <p:cNvSpPr/>
            <p:nvPr/>
          </p:nvSpPr>
          <p:spPr>
            <a:xfrm>
              <a:off x="6807110" y="319419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10" name="rc703">
              <a:extLst>
                <a:ext uri="{FF2B5EF4-FFF2-40B4-BE49-F238E27FC236}">
                  <a16:creationId xmlns:a16="http://schemas.microsoft.com/office/drawing/2014/main" id="{A75F0F9C-FFB4-2881-3B11-3257B325AF7C}"/>
                </a:ext>
              </a:extLst>
            </p:cNvPr>
            <p:cNvSpPr/>
            <p:nvPr/>
          </p:nvSpPr>
          <p:spPr>
            <a:xfrm>
              <a:off x="6807110" y="314978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11" name="rc704">
              <a:extLst>
                <a:ext uri="{FF2B5EF4-FFF2-40B4-BE49-F238E27FC236}">
                  <a16:creationId xmlns:a16="http://schemas.microsoft.com/office/drawing/2014/main" id="{735FF3B7-2D7E-F275-D8B4-3CC8DFA916DB}"/>
                </a:ext>
              </a:extLst>
            </p:cNvPr>
            <p:cNvSpPr/>
            <p:nvPr/>
          </p:nvSpPr>
          <p:spPr>
            <a:xfrm>
              <a:off x="6807110" y="310537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12" name="rc705">
              <a:extLst>
                <a:ext uri="{FF2B5EF4-FFF2-40B4-BE49-F238E27FC236}">
                  <a16:creationId xmlns:a16="http://schemas.microsoft.com/office/drawing/2014/main" id="{F0F001CB-7850-DDCE-0C45-6EEEFD950DBD}"/>
                </a:ext>
              </a:extLst>
            </p:cNvPr>
            <p:cNvSpPr/>
            <p:nvPr/>
          </p:nvSpPr>
          <p:spPr>
            <a:xfrm>
              <a:off x="6807110" y="306096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13" name="rc706">
              <a:extLst>
                <a:ext uri="{FF2B5EF4-FFF2-40B4-BE49-F238E27FC236}">
                  <a16:creationId xmlns:a16="http://schemas.microsoft.com/office/drawing/2014/main" id="{49F50937-7C5F-37DD-73E2-B861AA8386C1}"/>
                </a:ext>
              </a:extLst>
            </p:cNvPr>
            <p:cNvSpPr/>
            <p:nvPr/>
          </p:nvSpPr>
          <p:spPr>
            <a:xfrm>
              <a:off x="6807110" y="301655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14" name="rc707">
              <a:extLst>
                <a:ext uri="{FF2B5EF4-FFF2-40B4-BE49-F238E27FC236}">
                  <a16:creationId xmlns:a16="http://schemas.microsoft.com/office/drawing/2014/main" id="{FC343A27-ED38-B824-1B0C-70EA5B50D17E}"/>
                </a:ext>
              </a:extLst>
            </p:cNvPr>
            <p:cNvSpPr/>
            <p:nvPr/>
          </p:nvSpPr>
          <p:spPr>
            <a:xfrm>
              <a:off x="6807110" y="297214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15" name="rc708">
              <a:extLst>
                <a:ext uri="{FF2B5EF4-FFF2-40B4-BE49-F238E27FC236}">
                  <a16:creationId xmlns:a16="http://schemas.microsoft.com/office/drawing/2014/main" id="{3802AA14-F3D8-9E64-49C3-8DEBE5A37F3D}"/>
                </a:ext>
              </a:extLst>
            </p:cNvPr>
            <p:cNvSpPr/>
            <p:nvPr/>
          </p:nvSpPr>
          <p:spPr>
            <a:xfrm>
              <a:off x="6807110" y="292773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16" name="rc709">
              <a:extLst>
                <a:ext uri="{FF2B5EF4-FFF2-40B4-BE49-F238E27FC236}">
                  <a16:creationId xmlns:a16="http://schemas.microsoft.com/office/drawing/2014/main" id="{133BAE0C-59A8-3F94-8CDC-49261CB36DE3}"/>
                </a:ext>
              </a:extLst>
            </p:cNvPr>
            <p:cNvSpPr/>
            <p:nvPr/>
          </p:nvSpPr>
          <p:spPr>
            <a:xfrm>
              <a:off x="6807110" y="288332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17" name="rc710">
              <a:extLst>
                <a:ext uri="{FF2B5EF4-FFF2-40B4-BE49-F238E27FC236}">
                  <a16:creationId xmlns:a16="http://schemas.microsoft.com/office/drawing/2014/main" id="{FEB3CF5F-974A-077D-52A2-BF8772BBC4CA}"/>
                </a:ext>
              </a:extLst>
            </p:cNvPr>
            <p:cNvSpPr/>
            <p:nvPr/>
          </p:nvSpPr>
          <p:spPr>
            <a:xfrm>
              <a:off x="6807110" y="283891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18" name="rc711">
              <a:extLst>
                <a:ext uri="{FF2B5EF4-FFF2-40B4-BE49-F238E27FC236}">
                  <a16:creationId xmlns:a16="http://schemas.microsoft.com/office/drawing/2014/main" id="{A50370FF-376A-A288-315F-4BBB8E569933}"/>
                </a:ext>
              </a:extLst>
            </p:cNvPr>
            <p:cNvSpPr/>
            <p:nvPr/>
          </p:nvSpPr>
          <p:spPr>
            <a:xfrm>
              <a:off x="6807110" y="279450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19" name="rc712">
              <a:extLst>
                <a:ext uri="{FF2B5EF4-FFF2-40B4-BE49-F238E27FC236}">
                  <a16:creationId xmlns:a16="http://schemas.microsoft.com/office/drawing/2014/main" id="{7B39C4DE-481B-DAE8-A9B7-97C86F816E62}"/>
                </a:ext>
              </a:extLst>
            </p:cNvPr>
            <p:cNvSpPr/>
            <p:nvPr/>
          </p:nvSpPr>
          <p:spPr>
            <a:xfrm>
              <a:off x="6807110" y="275009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20" name="rc713">
              <a:extLst>
                <a:ext uri="{FF2B5EF4-FFF2-40B4-BE49-F238E27FC236}">
                  <a16:creationId xmlns:a16="http://schemas.microsoft.com/office/drawing/2014/main" id="{67214980-10CF-6A2D-9D3F-7991AAC0E7BD}"/>
                </a:ext>
              </a:extLst>
            </p:cNvPr>
            <p:cNvSpPr/>
            <p:nvPr/>
          </p:nvSpPr>
          <p:spPr>
            <a:xfrm>
              <a:off x="6807110" y="270568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21" name="rc714">
              <a:extLst>
                <a:ext uri="{FF2B5EF4-FFF2-40B4-BE49-F238E27FC236}">
                  <a16:creationId xmlns:a16="http://schemas.microsoft.com/office/drawing/2014/main" id="{60011176-88C5-5FEB-EBCC-22DD52FA87BC}"/>
                </a:ext>
              </a:extLst>
            </p:cNvPr>
            <p:cNvSpPr/>
            <p:nvPr/>
          </p:nvSpPr>
          <p:spPr>
            <a:xfrm>
              <a:off x="6807110" y="266126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22" name="rc715">
              <a:extLst>
                <a:ext uri="{FF2B5EF4-FFF2-40B4-BE49-F238E27FC236}">
                  <a16:creationId xmlns:a16="http://schemas.microsoft.com/office/drawing/2014/main" id="{0439AD70-2916-1345-B098-761024353B4E}"/>
                </a:ext>
              </a:extLst>
            </p:cNvPr>
            <p:cNvSpPr/>
            <p:nvPr/>
          </p:nvSpPr>
          <p:spPr>
            <a:xfrm>
              <a:off x="6807110" y="261685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23" name="rc716">
              <a:extLst>
                <a:ext uri="{FF2B5EF4-FFF2-40B4-BE49-F238E27FC236}">
                  <a16:creationId xmlns:a16="http://schemas.microsoft.com/office/drawing/2014/main" id="{13457A05-CB2B-4458-FBBA-238AD984DBFF}"/>
                </a:ext>
              </a:extLst>
            </p:cNvPr>
            <p:cNvSpPr/>
            <p:nvPr/>
          </p:nvSpPr>
          <p:spPr>
            <a:xfrm>
              <a:off x="6807110" y="257244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24" name="rc717">
              <a:extLst>
                <a:ext uri="{FF2B5EF4-FFF2-40B4-BE49-F238E27FC236}">
                  <a16:creationId xmlns:a16="http://schemas.microsoft.com/office/drawing/2014/main" id="{FF1086B4-B653-9111-3B29-F403C4FF4739}"/>
                </a:ext>
              </a:extLst>
            </p:cNvPr>
            <p:cNvSpPr/>
            <p:nvPr/>
          </p:nvSpPr>
          <p:spPr>
            <a:xfrm>
              <a:off x="6807110" y="252803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25" name="rc718">
              <a:extLst>
                <a:ext uri="{FF2B5EF4-FFF2-40B4-BE49-F238E27FC236}">
                  <a16:creationId xmlns:a16="http://schemas.microsoft.com/office/drawing/2014/main" id="{82CD441C-0207-531A-AD8B-B109F6A800D1}"/>
                </a:ext>
              </a:extLst>
            </p:cNvPr>
            <p:cNvSpPr/>
            <p:nvPr/>
          </p:nvSpPr>
          <p:spPr>
            <a:xfrm>
              <a:off x="6807110" y="248362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26" name="rc719">
              <a:extLst>
                <a:ext uri="{FF2B5EF4-FFF2-40B4-BE49-F238E27FC236}">
                  <a16:creationId xmlns:a16="http://schemas.microsoft.com/office/drawing/2014/main" id="{7D0A4E55-63B0-5616-2241-A24A8FFC2E71}"/>
                </a:ext>
              </a:extLst>
            </p:cNvPr>
            <p:cNvSpPr/>
            <p:nvPr/>
          </p:nvSpPr>
          <p:spPr>
            <a:xfrm>
              <a:off x="6807110" y="243921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27" name="rc720">
              <a:extLst>
                <a:ext uri="{FF2B5EF4-FFF2-40B4-BE49-F238E27FC236}">
                  <a16:creationId xmlns:a16="http://schemas.microsoft.com/office/drawing/2014/main" id="{A758A670-0108-3469-D517-2F7169472922}"/>
                </a:ext>
              </a:extLst>
            </p:cNvPr>
            <p:cNvSpPr/>
            <p:nvPr/>
          </p:nvSpPr>
          <p:spPr>
            <a:xfrm>
              <a:off x="6807110" y="239480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28" name="rc721">
              <a:extLst>
                <a:ext uri="{FF2B5EF4-FFF2-40B4-BE49-F238E27FC236}">
                  <a16:creationId xmlns:a16="http://schemas.microsoft.com/office/drawing/2014/main" id="{508AE8EE-8DD4-6EEE-1BDF-E56C46FD1A55}"/>
                </a:ext>
              </a:extLst>
            </p:cNvPr>
            <p:cNvSpPr/>
            <p:nvPr/>
          </p:nvSpPr>
          <p:spPr>
            <a:xfrm>
              <a:off x="6807110" y="235039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29" name="rc722">
              <a:extLst>
                <a:ext uri="{FF2B5EF4-FFF2-40B4-BE49-F238E27FC236}">
                  <a16:creationId xmlns:a16="http://schemas.microsoft.com/office/drawing/2014/main" id="{4D3C4FF5-AA4D-086A-1F0F-4E6D4363C625}"/>
                </a:ext>
              </a:extLst>
            </p:cNvPr>
            <p:cNvSpPr/>
            <p:nvPr/>
          </p:nvSpPr>
          <p:spPr>
            <a:xfrm>
              <a:off x="6807110" y="230598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30" name="rc723">
              <a:extLst>
                <a:ext uri="{FF2B5EF4-FFF2-40B4-BE49-F238E27FC236}">
                  <a16:creationId xmlns:a16="http://schemas.microsoft.com/office/drawing/2014/main" id="{72447DDF-A141-6EA1-3963-F25AD72BD04D}"/>
                </a:ext>
              </a:extLst>
            </p:cNvPr>
            <p:cNvSpPr/>
            <p:nvPr/>
          </p:nvSpPr>
          <p:spPr>
            <a:xfrm>
              <a:off x="6807110" y="226157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31" name="rc724">
              <a:extLst>
                <a:ext uri="{FF2B5EF4-FFF2-40B4-BE49-F238E27FC236}">
                  <a16:creationId xmlns:a16="http://schemas.microsoft.com/office/drawing/2014/main" id="{658D44CE-0BDF-FD9F-0032-762340E8D302}"/>
                </a:ext>
              </a:extLst>
            </p:cNvPr>
            <p:cNvSpPr/>
            <p:nvPr/>
          </p:nvSpPr>
          <p:spPr>
            <a:xfrm>
              <a:off x="6807110" y="221716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32" name="rc725">
              <a:extLst>
                <a:ext uri="{FF2B5EF4-FFF2-40B4-BE49-F238E27FC236}">
                  <a16:creationId xmlns:a16="http://schemas.microsoft.com/office/drawing/2014/main" id="{343E7D9C-54E5-7D09-A651-11B3A2F33BA6}"/>
                </a:ext>
              </a:extLst>
            </p:cNvPr>
            <p:cNvSpPr/>
            <p:nvPr/>
          </p:nvSpPr>
          <p:spPr>
            <a:xfrm>
              <a:off x="6807110" y="217274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33" name="rc726">
              <a:extLst>
                <a:ext uri="{FF2B5EF4-FFF2-40B4-BE49-F238E27FC236}">
                  <a16:creationId xmlns:a16="http://schemas.microsoft.com/office/drawing/2014/main" id="{234C020F-CF75-A45B-0264-85A41D3A71CF}"/>
                </a:ext>
              </a:extLst>
            </p:cNvPr>
            <p:cNvSpPr/>
            <p:nvPr/>
          </p:nvSpPr>
          <p:spPr>
            <a:xfrm>
              <a:off x="6807110" y="212833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34" name="rc727">
              <a:extLst>
                <a:ext uri="{FF2B5EF4-FFF2-40B4-BE49-F238E27FC236}">
                  <a16:creationId xmlns:a16="http://schemas.microsoft.com/office/drawing/2014/main" id="{BCE4AB3A-6C47-DFBB-512C-D4501F066CC1}"/>
                </a:ext>
              </a:extLst>
            </p:cNvPr>
            <p:cNvSpPr/>
            <p:nvPr/>
          </p:nvSpPr>
          <p:spPr>
            <a:xfrm>
              <a:off x="6807110" y="208392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35" name="rc728">
              <a:extLst>
                <a:ext uri="{FF2B5EF4-FFF2-40B4-BE49-F238E27FC236}">
                  <a16:creationId xmlns:a16="http://schemas.microsoft.com/office/drawing/2014/main" id="{14C4A2CE-01BC-CD3F-8C4A-BBC94C5F04BD}"/>
                </a:ext>
              </a:extLst>
            </p:cNvPr>
            <p:cNvSpPr/>
            <p:nvPr/>
          </p:nvSpPr>
          <p:spPr>
            <a:xfrm>
              <a:off x="6807110" y="203951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36" name="rc729">
              <a:extLst>
                <a:ext uri="{FF2B5EF4-FFF2-40B4-BE49-F238E27FC236}">
                  <a16:creationId xmlns:a16="http://schemas.microsoft.com/office/drawing/2014/main" id="{3FC6D0B8-126B-A708-2712-DE29A77D618D}"/>
                </a:ext>
              </a:extLst>
            </p:cNvPr>
            <p:cNvSpPr/>
            <p:nvPr/>
          </p:nvSpPr>
          <p:spPr>
            <a:xfrm>
              <a:off x="6807110" y="199510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37" name="rc730">
              <a:extLst>
                <a:ext uri="{FF2B5EF4-FFF2-40B4-BE49-F238E27FC236}">
                  <a16:creationId xmlns:a16="http://schemas.microsoft.com/office/drawing/2014/main" id="{6840C0BB-60C3-D9A6-A091-97A370654E83}"/>
                </a:ext>
              </a:extLst>
            </p:cNvPr>
            <p:cNvSpPr/>
            <p:nvPr/>
          </p:nvSpPr>
          <p:spPr>
            <a:xfrm>
              <a:off x="6807110" y="195069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38" name="rc731">
              <a:extLst>
                <a:ext uri="{FF2B5EF4-FFF2-40B4-BE49-F238E27FC236}">
                  <a16:creationId xmlns:a16="http://schemas.microsoft.com/office/drawing/2014/main" id="{1586382C-1CF6-FFE3-EAA9-8692EA441F73}"/>
                </a:ext>
              </a:extLst>
            </p:cNvPr>
            <p:cNvSpPr/>
            <p:nvPr/>
          </p:nvSpPr>
          <p:spPr>
            <a:xfrm>
              <a:off x="6807110" y="190628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39" name="rc732">
              <a:extLst>
                <a:ext uri="{FF2B5EF4-FFF2-40B4-BE49-F238E27FC236}">
                  <a16:creationId xmlns:a16="http://schemas.microsoft.com/office/drawing/2014/main" id="{60049687-3CBF-C9B0-7BFF-076F883050FA}"/>
                </a:ext>
              </a:extLst>
            </p:cNvPr>
            <p:cNvSpPr/>
            <p:nvPr/>
          </p:nvSpPr>
          <p:spPr>
            <a:xfrm>
              <a:off x="6807110" y="186187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40" name="rc733">
              <a:extLst>
                <a:ext uri="{FF2B5EF4-FFF2-40B4-BE49-F238E27FC236}">
                  <a16:creationId xmlns:a16="http://schemas.microsoft.com/office/drawing/2014/main" id="{4E47E510-DF30-76F3-0DA5-2CC40738DB59}"/>
                </a:ext>
              </a:extLst>
            </p:cNvPr>
            <p:cNvSpPr/>
            <p:nvPr/>
          </p:nvSpPr>
          <p:spPr>
            <a:xfrm>
              <a:off x="6807110" y="181746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41" name="rc734">
              <a:extLst>
                <a:ext uri="{FF2B5EF4-FFF2-40B4-BE49-F238E27FC236}">
                  <a16:creationId xmlns:a16="http://schemas.microsoft.com/office/drawing/2014/main" id="{261D0967-1D2C-2737-A773-00689FF03F68}"/>
                </a:ext>
              </a:extLst>
            </p:cNvPr>
            <p:cNvSpPr/>
            <p:nvPr/>
          </p:nvSpPr>
          <p:spPr>
            <a:xfrm>
              <a:off x="6807110" y="177305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42" name="rc735">
              <a:extLst>
                <a:ext uri="{FF2B5EF4-FFF2-40B4-BE49-F238E27FC236}">
                  <a16:creationId xmlns:a16="http://schemas.microsoft.com/office/drawing/2014/main" id="{B0EFB65A-E8B1-237A-2964-F9C4B48E8C57}"/>
                </a:ext>
              </a:extLst>
            </p:cNvPr>
            <p:cNvSpPr/>
            <p:nvPr/>
          </p:nvSpPr>
          <p:spPr>
            <a:xfrm>
              <a:off x="6807110" y="172864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43" name="rc736">
              <a:extLst>
                <a:ext uri="{FF2B5EF4-FFF2-40B4-BE49-F238E27FC236}">
                  <a16:creationId xmlns:a16="http://schemas.microsoft.com/office/drawing/2014/main" id="{C291C0F9-496B-A390-9D62-41B7A543F5F3}"/>
                </a:ext>
              </a:extLst>
            </p:cNvPr>
            <p:cNvSpPr/>
            <p:nvPr/>
          </p:nvSpPr>
          <p:spPr>
            <a:xfrm>
              <a:off x="6807110" y="168422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44" name="rc737">
              <a:extLst>
                <a:ext uri="{FF2B5EF4-FFF2-40B4-BE49-F238E27FC236}">
                  <a16:creationId xmlns:a16="http://schemas.microsoft.com/office/drawing/2014/main" id="{9AE536A8-E098-0FD4-9269-5093999F190F}"/>
                </a:ext>
              </a:extLst>
            </p:cNvPr>
            <p:cNvSpPr/>
            <p:nvPr/>
          </p:nvSpPr>
          <p:spPr>
            <a:xfrm>
              <a:off x="6807110" y="163981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45" name="rc738">
              <a:extLst>
                <a:ext uri="{FF2B5EF4-FFF2-40B4-BE49-F238E27FC236}">
                  <a16:creationId xmlns:a16="http://schemas.microsoft.com/office/drawing/2014/main" id="{5050A597-9306-1F1D-AF9A-AE4D9BEE6CA7}"/>
                </a:ext>
              </a:extLst>
            </p:cNvPr>
            <p:cNvSpPr/>
            <p:nvPr/>
          </p:nvSpPr>
          <p:spPr>
            <a:xfrm>
              <a:off x="6807110" y="159540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46" name="rc739">
              <a:extLst>
                <a:ext uri="{FF2B5EF4-FFF2-40B4-BE49-F238E27FC236}">
                  <a16:creationId xmlns:a16="http://schemas.microsoft.com/office/drawing/2014/main" id="{9B257265-6A6B-3B89-AF28-B42E6472B8A3}"/>
                </a:ext>
              </a:extLst>
            </p:cNvPr>
            <p:cNvSpPr/>
            <p:nvPr/>
          </p:nvSpPr>
          <p:spPr>
            <a:xfrm>
              <a:off x="6807110" y="155099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47" name="rc740">
              <a:extLst>
                <a:ext uri="{FF2B5EF4-FFF2-40B4-BE49-F238E27FC236}">
                  <a16:creationId xmlns:a16="http://schemas.microsoft.com/office/drawing/2014/main" id="{DBC1A28D-7E27-431E-A45C-CBAB0162ACFE}"/>
                </a:ext>
              </a:extLst>
            </p:cNvPr>
            <p:cNvSpPr/>
            <p:nvPr/>
          </p:nvSpPr>
          <p:spPr>
            <a:xfrm>
              <a:off x="6807110" y="150658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48" name="rc741">
              <a:extLst>
                <a:ext uri="{FF2B5EF4-FFF2-40B4-BE49-F238E27FC236}">
                  <a16:creationId xmlns:a16="http://schemas.microsoft.com/office/drawing/2014/main" id="{078A6DE7-182F-7B1D-A649-9598DE46ED01}"/>
                </a:ext>
              </a:extLst>
            </p:cNvPr>
            <p:cNvSpPr/>
            <p:nvPr/>
          </p:nvSpPr>
          <p:spPr>
            <a:xfrm>
              <a:off x="6807110" y="146217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49" name="rc742">
              <a:extLst>
                <a:ext uri="{FF2B5EF4-FFF2-40B4-BE49-F238E27FC236}">
                  <a16:creationId xmlns:a16="http://schemas.microsoft.com/office/drawing/2014/main" id="{DFC47960-8B05-B2FF-A23A-65F9D6EA1D85}"/>
                </a:ext>
              </a:extLst>
            </p:cNvPr>
            <p:cNvSpPr/>
            <p:nvPr/>
          </p:nvSpPr>
          <p:spPr>
            <a:xfrm>
              <a:off x="6807110" y="141776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50" name="rc743">
              <a:extLst>
                <a:ext uri="{FF2B5EF4-FFF2-40B4-BE49-F238E27FC236}">
                  <a16:creationId xmlns:a16="http://schemas.microsoft.com/office/drawing/2014/main" id="{E87FE083-8879-A1B8-9DAC-5D621BD3347F}"/>
                </a:ext>
              </a:extLst>
            </p:cNvPr>
            <p:cNvSpPr/>
            <p:nvPr/>
          </p:nvSpPr>
          <p:spPr>
            <a:xfrm>
              <a:off x="6807110" y="137335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51" name="rc744">
              <a:extLst>
                <a:ext uri="{FF2B5EF4-FFF2-40B4-BE49-F238E27FC236}">
                  <a16:creationId xmlns:a16="http://schemas.microsoft.com/office/drawing/2014/main" id="{008A7607-3C16-53B9-CF95-68191E17A08A}"/>
                </a:ext>
              </a:extLst>
            </p:cNvPr>
            <p:cNvSpPr/>
            <p:nvPr/>
          </p:nvSpPr>
          <p:spPr>
            <a:xfrm>
              <a:off x="6807110" y="132894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52" name="rc745">
              <a:extLst>
                <a:ext uri="{FF2B5EF4-FFF2-40B4-BE49-F238E27FC236}">
                  <a16:creationId xmlns:a16="http://schemas.microsoft.com/office/drawing/2014/main" id="{419D762D-BAFB-DEBF-CB0C-A8DD6ED2118F}"/>
                </a:ext>
              </a:extLst>
            </p:cNvPr>
            <p:cNvSpPr/>
            <p:nvPr/>
          </p:nvSpPr>
          <p:spPr>
            <a:xfrm>
              <a:off x="6807110" y="128453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53" name="rc746">
              <a:extLst>
                <a:ext uri="{FF2B5EF4-FFF2-40B4-BE49-F238E27FC236}">
                  <a16:creationId xmlns:a16="http://schemas.microsoft.com/office/drawing/2014/main" id="{9B4142D8-D0FB-2CF4-3933-4D74FFAA5AEC}"/>
                </a:ext>
              </a:extLst>
            </p:cNvPr>
            <p:cNvSpPr/>
            <p:nvPr/>
          </p:nvSpPr>
          <p:spPr>
            <a:xfrm>
              <a:off x="6807110" y="1240120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54" name="rc747">
              <a:extLst>
                <a:ext uri="{FF2B5EF4-FFF2-40B4-BE49-F238E27FC236}">
                  <a16:creationId xmlns:a16="http://schemas.microsoft.com/office/drawing/2014/main" id="{E9E34577-5121-B385-54B8-336292EF533B}"/>
                </a:ext>
              </a:extLst>
            </p:cNvPr>
            <p:cNvSpPr/>
            <p:nvPr/>
          </p:nvSpPr>
          <p:spPr>
            <a:xfrm>
              <a:off x="6807110" y="119570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55" name="rc748">
              <a:extLst>
                <a:ext uri="{FF2B5EF4-FFF2-40B4-BE49-F238E27FC236}">
                  <a16:creationId xmlns:a16="http://schemas.microsoft.com/office/drawing/2014/main" id="{F129285D-A250-DD00-01C9-991044317DC4}"/>
                </a:ext>
              </a:extLst>
            </p:cNvPr>
            <p:cNvSpPr/>
            <p:nvPr/>
          </p:nvSpPr>
          <p:spPr>
            <a:xfrm>
              <a:off x="6807110" y="115129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56" name="rc749">
              <a:extLst>
                <a:ext uri="{FF2B5EF4-FFF2-40B4-BE49-F238E27FC236}">
                  <a16:creationId xmlns:a16="http://schemas.microsoft.com/office/drawing/2014/main" id="{65222768-6973-825B-4B62-C1E40ADB393B}"/>
                </a:ext>
              </a:extLst>
            </p:cNvPr>
            <p:cNvSpPr/>
            <p:nvPr/>
          </p:nvSpPr>
          <p:spPr>
            <a:xfrm>
              <a:off x="6807110" y="110688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57" name="rc750">
              <a:extLst>
                <a:ext uri="{FF2B5EF4-FFF2-40B4-BE49-F238E27FC236}">
                  <a16:creationId xmlns:a16="http://schemas.microsoft.com/office/drawing/2014/main" id="{F8CCBF10-A91A-6031-8BC3-8B60CE1AB2DF}"/>
                </a:ext>
              </a:extLst>
            </p:cNvPr>
            <p:cNvSpPr/>
            <p:nvPr/>
          </p:nvSpPr>
          <p:spPr>
            <a:xfrm>
              <a:off x="6807110" y="106247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58" name="rc751">
              <a:extLst>
                <a:ext uri="{FF2B5EF4-FFF2-40B4-BE49-F238E27FC236}">
                  <a16:creationId xmlns:a16="http://schemas.microsoft.com/office/drawing/2014/main" id="{2A6C7CD8-3F25-1453-22B4-972555546F44}"/>
                </a:ext>
              </a:extLst>
            </p:cNvPr>
            <p:cNvSpPr/>
            <p:nvPr/>
          </p:nvSpPr>
          <p:spPr>
            <a:xfrm>
              <a:off x="6807110" y="101806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59" name="rc752">
              <a:extLst>
                <a:ext uri="{FF2B5EF4-FFF2-40B4-BE49-F238E27FC236}">
                  <a16:creationId xmlns:a16="http://schemas.microsoft.com/office/drawing/2014/main" id="{1C4EF678-7F83-A23A-8215-7360166B5CF8}"/>
                </a:ext>
              </a:extLst>
            </p:cNvPr>
            <p:cNvSpPr/>
            <p:nvPr/>
          </p:nvSpPr>
          <p:spPr>
            <a:xfrm>
              <a:off x="6807110" y="97365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60" name="rc753">
              <a:extLst>
                <a:ext uri="{FF2B5EF4-FFF2-40B4-BE49-F238E27FC236}">
                  <a16:creationId xmlns:a16="http://schemas.microsoft.com/office/drawing/2014/main" id="{AA709F99-CE7D-1ABD-A5F5-0D613BC34B90}"/>
                </a:ext>
              </a:extLst>
            </p:cNvPr>
            <p:cNvSpPr/>
            <p:nvPr/>
          </p:nvSpPr>
          <p:spPr>
            <a:xfrm>
              <a:off x="6807110" y="92924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61" name="rc754">
              <a:extLst>
                <a:ext uri="{FF2B5EF4-FFF2-40B4-BE49-F238E27FC236}">
                  <a16:creationId xmlns:a16="http://schemas.microsoft.com/office/drawing/2014/main" id="{F14EB166-1975-D961-00CD-3E29758E6077}"/>
                </a:ext>
              </a:extLst>
            </p:cNvPr>
            <p:cNvSpPr/>
            <p:nvPr/>
          </p:nvSpPr>
          <p:spPr>
            <a:xfrm>
              <a:off x="6807110" y="88483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62" name="rc755">
              <a:extLst>
                <a:ext uri="{FF2B5EF4-FFF2-40B4-BE49-F238E27FC236}">
                  <a16:creationId xmlns:a16="http://schemas.microsoft.com/office/drawing/2014/main" id="{13939C8F-09AD-028E-D6F6-156F467AA22B}"/>
                </a:ext>
              </a:extLst>
            </p:cNvPr>
            <p:cNvSpPr/>
            <p:nvPr/>
          </p:nvSpPr>
          <p:spPr>
            <a:xfrm>
              <a:off x="6807110" y="84042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63" name="rc756">
              <a:extLst>
                <a:ext uri="{FF2B5EF4-FFF2-40B4-BE49-F238E27FC236}">
                  <a16:creationId xmlns:a16="http://schemas.microsoft.com/office/drawing/2014/main" id="{46C39814-B1C5-6D2A-497B-041E5F50586F}"/>
                </a:ext>
              </a:extLst>
            </p:cNvPr>
            <p:cNvSpPr/>
            <p:nvPr/>
          </p:nvSpPr>
          <p:spPr>
            <a:xfrm>
              <a:off x="6807110" y="796011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64" name="rc757">
              <a:extLst>
                <a:ext uri="{FF2B5EF4-FFF2-40B4-BE49-F238E27FC236}">
                  <a16:creationId xmlns:a16="http://schemas.microsoft.com/office/drawing/2014/main" id="{6AACA13E-0086-4EBC-8B41-A89F8134D8AC}"/>
                </a:ext>
              </a:extLst>
            </p:cNvPr>
            <p:cNvSpPr/>
            <p:nvPr/>
          </p:nvSpPr>
          <p:spPr>
            <a:xfrm>
              <a:off x="6807110" y="751600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65" name="rc758">
              <a:extLst>
                <a:ext uri="{FF2B5EF4-FFF2-40B4-BE49-F238E27FC236}">
                  <a16:creationId xmlns:a16="http://schemas.microsoft.com/office/drawing/2014/main" id="{98636BCA-184F-C9A0-DB35-385560D4DE29}"/>
                </a:ext>
              </a:extLst>
            </p:cNvPr>
            <p:cNvSpPr/>
            <p:nvPr/>
          </p:nvSpPr>
          <p:spPr>
            <a:xfrm>
              <a:off x="6807110" y="707190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66" name="rc759">
              <a:extLst>
                <a:ext uri="{FF2B5EF4-FFF2-40B4-BE49-F238E27FC236}">
                  <a16:creationId xmlns:a16="http://schemas.microsoft.com/office/drawing/2014/main" id="{89190955-285C-E500-51CA-276A3E4739D2}"/>
                </a:ext>
              </a:extLst>
            </p:cNvPr>
            <p:cNvSpPr/>
            <p:nvPr/>
          </p:nvSpPr>
          <p:spPr>
            <a:xfrm>
              <a:off x="7155212" y="6480605"/>
              <a:ext cx="348102" cy="44410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67" name="rc760">
              <a:extLst>
                <a:ext uri="{FF2B5EF4-FFF2-40B4-BE49-F238E27FC236}">
                  <a16:creationId xmlns:a16="http://schemas.microsoft.com/office/drawing/2014/main" id="{35D5BBF0-2BD1-FA14-A08E-1F5FD082F858}"/>
                </a:ext>
              </a:extLst>
            </p:cNvPr>
            <p:cNvSpPr/>
            <p:nvPr/>
          </p:nvSpPr>
          <p:spPr>
            <a:xfrm>
              <a:off x="7155212" y="643619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68" name="rc761">
              <a:extLst>
                <a:ext uri="{FF2B5EF4-FFF2-40B4-BE49-F238E27FC236}">
                  <a16:creationId xmlns:a16="http://schemas.microsoft.com/office/drawing/2014/main" id="{0F0AC1E2-A3C9-A9EC-4AD7-F83E656A7591}"/>
                </a:ext>
              </a:extLst>
            </p:cNvPr>
            <p:cNvSpPr/>
            <p:nvPr/>
          </p:nvSpPr>
          <p:spPr>
            <a:xfrm>
              <a:off x="7155212" y="6391783"/>
              <a:ext cx="348102" cy="44410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69" name="rc762">
              <a:extLst>
                <a:ext uri="{FF2B5EF4-FFF2-40B4-BE49-F238E27FC236}">
                  <a16:creationId xmlns:a16="http://schemas.microsoft.com/office/drawing/2014/main" id="{F5BDE22E-A386-6841-750A-11AE049E07BC}"/>
                </a:ext>
              </a:extLst>
            </p:cNvPr>
            <p:cNvSpPr/>
            <p:nvPr/>
          </p:nvSpPr>
          <p:spPr>
            <a:xfrm>
              <a:off x="7155212" y="6347372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70" name="rc763">
              <a:extLst>
                <a:ext uri="{FF2B5EF4-FFF2-40B4-BE49-F238E27FC236}">
                  <a16:creationId xmlns:a16="http://schemas.microsoft.com/office/drawing/2014/main" id="{8B3F8380-9562-F204-54A8-093A7D9A80CE}"/>
                </a:ext>
              </a:extLst>
            </p:cNvPr>
            <p:cNvSpPr/>
            <p:nvPr/>
          </p:nvSpPr>
          <p:spPr>
            <a:xfrm>
              <a:off x="7155212" y="6302961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71" name="rc764">
              <a:extLst>
                <a:ext uri="{FF2B5EF4-FFF2-40B4-BE49-F238E27FC236}">
                  <a16:creationId xmlns:a16="http://schemas.microsoft.com/office/drawing/2014/main" id="{43B637EC-7B01-BDD7-2BB0-6075EB68688D}"/>
                </a:ext>
              </a:extLst>
            </p:cNvPr>
            <p:cNvSpPr/>
            <p:nvPr/>
          </p:nvSpPr>
          <p:spPr>
            <a:xfrm>
              <a:off x="7155212" y="6258551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72" name="rc765">
              <a:extLst>
                <a:ext uri="{FF2B5EF4-FFF2-40B4-BE49-F238E27FC236}">
                  <a16:creationId xmlns:a16="http://schemas.microsoft.com/office/drawing/2014/main" id="{91C0485F-4D90-D2B7-FB61-7B3963FD387A}"/>
                </a:ext>
              </a:extLst>
            </p:cNvPr>
            <p:cNvSpPr/>
            <p:nvPr/>
          </p:nvSpPr>
          <p:spPr>
            <a:xfrm>
              <a:off x="7155212" y="6214140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73" name="rc766">
              <a:extLst>
                <a:ext uri="{FF2B5EF4-FFF2-40B4-BE49-F238E27FC236}">
                  <a16:creationId xmlns:a16="http://schemas.microsoft.com/office/drawing/2014/main" id="{F48F58AE-F6D1-00AA-E3A3-5DD8DF7CF827}"/>
                </a:ext>
              </a:extLst>
            </p:cNvPr>
            <p:cNvSpPr/>
            <p:nvPr/>
          </p:nvSpPr>
          <p:spPr>
            <a:xfrm>
              <a:off x="7155212" y="6169729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74" name="rc767">
              <a:extLst>
                <a:ext uri="{FF2B5EF4-FFF2-40B4-BE49-F238E27FC236}">
                  <a16:creationId xmlns:a16="http://schemas.microsoft.com/office/drawing/2014/main" id="{2D4ECB4C-FF6F-0C4D-1FD9-172F371DD1D6}"/>
                </a:ext>
              </a:extLst>
            </p:cNvPr>
            <p:cNvSpPr/>
            <p:nvPr/>
          </p:nvSpPr>
          <p:spPr>
            <a:xfrm>
              <a:off x="7155212" y="6125318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75" name="rc768">
              <a:extLst>
                <a:ext uri="{FF2B5EF4-FFF2-40B4-BE49-F238E27FC236}">
                  <a16:creationId xmlns:a16="http://schemas.microsoft.com/office/drawing/2014/main" id="{725E001B-0509-2A16-EE9E-CB3C1BCE965B}"/>
                </a:ext>
              </a:extLst>
            </p:cNvPr>
            <p:cNvSpPr/>
            <p:nvPr/>
          </p:nvSpPr>
          <p:spPr>
            <a:xfrm>
              <a:off x="7155212" y="6080907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76" name="rc769">
              <a:extLst>
                <a:ext uri="{FF2B5EF4-FFF2-40B4-BE49-F238E27FC236}">
                  <a16:creationId xmlns:a16="http://schemas.microsoft.com/office/drawing/2014/main" id="{A671A883-A47D-0124-D18E-577CB8D8CC0E}"/>
                </a:ext>
              </a:extLst>
            </p:cNvPr>
            <p:cNvSpPr/>
            <p:nvPr/>
          </p:nvSpPr>
          <p:spPr>
            <a:xfrm>
              <a:off x="7155212" y="6036496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77" name="rc770">
              <a:extLst>
                <a:ext uri="{FF2B5EF4-FFF2-40B4-BE49-F238E27FC236}">
                  <a16:creationId xmlns:a16="http://schemas.microsoft.com/office/drawing/2014/main" id="{98A55C77-66D6-5EE3-470D-921253722C4E}"/>
                </a:ext>
              </a:extLst>
            </p:cNvPr>
            <p:cNvSpPr/>
            <p:nvPr/>
          </p:nvSpPr>
          <p:spPr>
            <a:xfrm>
              <a:off x="7155212" y="5992085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78" name="rc771">
              <a:extLst>
                <a:ext uri="{FF2B5EF4-FFF2-40B4-BE49-F238E27FC236}">
                  <a16:creationId xmlns:a16="http://schemas.microsoft.com/office/drawing/2014/main" id="{9E1D435D-8603-F2AC-5AF7-B9BD5A968B90}"/>
                </a:ext>
              </a:extLst>
            </p:cNvPr>
            <p:cNvSpPr/>
            <p:nvPr/>
          </p:nvSpPr>
          <p:spPr>
            <a:xfrm>
              <a:off x="7155212" y="594767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79" name="rc772">
              <a:extLst>
                <a:ext uri="{FF2B5EF4-FFF2-40B4-BE49-F238E27FC236}">
                  <a16:creationId xmlns:a16="http://schemas.microsoft.com/office/drawing/2014/main" id="{5A84ED9C-C30B-435F-22CC-ADF355501AF9}"/>
                </a:ext>
              </a:extLst>
            </p:cNvPr>
            <p:cNvSpPr/>
            <p:nvPr/>
          </p:nvSpPr>
          <p:spPr>
            <a:xfrm>
              <a:off x="7155212" y="590326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80" name="rc773">
              <a:extLst>
                <a:ext uri="{FF2B5EF4-FFF2-40B4-BE49-F238E27FC236}">
                  <a16:creationId xmlns:a16="http://schemas.microsoft.com/office/drawing/2014/main" id="{B836B01A-6ADA-192D-DAAE-A301C5808FB3}"/>
                </a:ext>
              </a:extLst>
            </p:cNvPr>
            <p:cNvSpPr/>
            <p:nvPr/>
          </p:nvSpPr>
          <p:spPr>
            <a:xfrm>
              <a:off x="7155212" y="585885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81" name="rc774">
              <a:extLst>
                <a:ext uri="{FF2B5EF4-FFF2-40B4-BE49-F238E27FC236}">
                  <a16:creationId xmlns:a16="http://schemas.microsoft.com/office/drawing/2014/main" id="{A1853486-1349-9C52-7DFF-E0EBA6FF521F}"/>
                </a:ext>
              </a:extLst>
            </p:cNvPr>
            <p:cNvSpPr/>
            <p:nvPr/>
          </p:nvSpPr>
          <p:spPr>
            <a:xfrm>
              <a:off x="7155212" y="5814442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82" name="rc775">
              <a:extLst>
                <a:ext uri="{FF2B5EF4-FFF2-40B4-BE49-F238E27FC236}">
                  <a16:creationId xmlns:a16="http://schemas.microsoft.com/office/drawing/2014/main" id="{EB82DF6A-0C4B-A954-BCC5-743CA285733C}"/>
                </a:ext>
              </a:extLst>
            </p:cNvPr>
            <p:cNvSpPr/>
            <p:nvPr/>
          </p:nvSpPr>
          <p:spPr>
            <a:xfrm>
              <a:off x="7155212" y="5770031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83" name="rc776">
              <a:extLst>
                <a:ext uri="{FF2B5EF4-FFF2-40B4-BE49-F238E27FC236}">
                  <a16:creationId xmlns:a16="http://schemas.microsoft.com/office/drawing/2014/main" id="{C50BBBF3-9C5E-A775-AEF9-72E0BAAE1A62}"/>
                </a:ext>
              </a:extLst>
            </p:cNvPr>
            <p:cNvSpPr/>
            <p:nvPr/>
          </p:nvSpPr>
          <p:spPr>
            <a:xfrm>
              <a:off x="7155212" y="5725620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84" name="rc777">
              <a:extLst>
                <a:ext uri="{FF2B5EF4-FFF2-40B4-BE49-F238E27FC236}">
                  <a16:creationId xmlns:a16="http://schemas.microsoft.com/office/drawing/2014/main" id="{5051A9A1-4266-87C2-5606-AEE41EF5A2F8}"/>
                </a:ext>
              </a:extLst>
            </p:cNvPr>
            <p:cNvSpPr/>
            <p:nvPr/>
          </p:nvSpPr>
          <p:spPr>
            <a:xfrm>
              <a:off x="7155212" y="568120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85" name="rc778">
              <a:extLst>
                <a:ext uri="{FF2B5EF4-FFF2-40B4-BE49-F238E27FC236}">
                  <a16:creationId xmlns:a16="http://schemas.microsoft.com/office/drawing/2014/main" id="{D6164EA7-978C-8EAF-C9C8-F375F2A0C578}"/>
                </a:ext>
              </a:extLst>
            </p:cNvPr>
            <p:cNvSpPr/>
            <p:nvPr/>
          </p:nvSpPr>
          <p:spPr>
            <a:xfrm>
              <a:off x="7155212" y="563679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86" name="rc779">
              <a:extLst>
                <a:ext uri="{FF2B5EF4-FFF2-40B4-BE49-F238E27FC236}">
                  <a16:creationId xmlns:a16="http://schemas.microsoft.com/office/drawing/2014/main" id="{D481D2F5-40D7-EB9D-BAD3-7BD6D3D93A72}"/>
                </a:ext>
              </a:extLst>
            </p:cNvPr>
            <p:cNvSpPr/>
            <p:nvPr/>
          </p:nvSpPr>
          <p:spPr>
            <a:xfrm>
              <a:off x="7155212" y="559238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87" name="rc780">
              <a:extLst>
                <a:ext uri="{FF2B5EF4-FFF2-40B4-BE49-F238E27FC236}">
                  <a16:creationId xmlns:a16="http://schemas.microsoft.com/office/drawing/2014/main" id="{830889A6-57E8-BF6F-C46F-A048014ED2BA}"/>
                </a:ext>
              </a:extLst>
            </p:cNvPr>
            <p:cNvSpPr/>
            <p:nvPr/>
          </p:nvSpPr>
          <p:spPr>
            <a:xfrm>
              <a:off x="7155212" y="554797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88" name="rc781">
              <a:extLst>
                <a:ext uri="{FF2B5EF4-FFF2-40B4-BE49-F238E27FC236}">
                  <a16:creationId xmlns:a16="http://schemas.microsoft.com/office/drawing/2014/main" id="{E011E9FB-D2E9-26D5-F05E-3D534D742744}"/>
                </a:ext>
              </a:extLst>
            </p:cNvPr>
            <p:cNvSpPr/>
            <p:nvPr/>
          </p:nvSpPr>
          <p:spPr>
            <a:xfrm>
              <a:off x="7155212" y="550356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89" name="rc782">
              <a:extLst>
                <a:ext uri="{FF2B5EF4-FFF2-40B4-BE49-F238E27FC236}">
                  <a16:creationId xmlns:a16="http://schemas.microsoft.com/office/drawing/2014/main" id="{3F0E62FA-0162-1ED9-0568-5D39696519CD}"/>
                </a:ext>
              </a:extLst>
            </p:cNvPr>
            <p:cNvSpPr/>
            <p:nvPr/>
          </p:nvSpPr>
          <p:spPr>
            <a:xfrm>
              <a:off x="7155212" y="545915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90" name="rc783">
              <a:extLst>
                <a:ext uri="{FF2B5EF4-FFF2-40B4-BE49-F238E27FC236}">
                  <a16:creationId xmlns:a16="http://schemas.microsoft.com/office/drawing/2014/main" id="{D9D6F786-43AA-D421-181E-133809A5A1F0}"/>
                </a:ext>
              </a:extLst>
            </p:cNvPr>
            <p:cNvSpPr/>
            <p:nvPr/>
          </p:nvSpPr>
          <p:spPr>
            <a:xfrm>
              <a:off x="7155212" y="541474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91" name="rc784">
              <a:extLst>
                <a:ext uri="{FF2B5EF4-FFF2-40B4-BE49-F238E27FC236}">
                  <a16:creationId xmlns:a16="http://schemas.microsoft.com/office/drawing/2014/main" id="{64D689A9-E41B-74AD-AE41-079716135A2E}"/>
                </a:ext>
              </a:extLst>
            </p:cNvPr>
            <p:cNvSpPr/>
            <p:nvPr/>
          </p:nvSpPr>
          <p:spPr>
            <a:xfrm>
              <a:off x="7155212" y="537033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92" name="rc785">
              <a:extLst>
                <a:ext uri="{FF2B5EF4-FFF2-40B4-BE49-F238E27FC236}">
                  <a16:creationId xmlns:a16="http://schemas.microsoft.com/office/drawing/2014/main" id="{8D3E12C7-D968-16A4-D7D7-6D7433860F69}"/>
                </a:ext>
              </a:extLst>
            </p:cNvPr>
            <p:cNvSpPr/>
            <p:nvPr/>
          </p:nvSpPr>
          <p:spPr>
            <a:xfrm>
              <a:off x="7155212" y="532592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93" name="rc786">
              <a:extLst>
                <a:ext uri="{FF2B5EF4-FFF2-40B4-BE49-F238E27FC236}">
                  <a16:creationId xmlns:a16="http://schemas.microsoft.com/office/drawing/2014/main" id="{B40A82F4-28BF-8A31-7EED-FAC758A1C767}"/>
                </a:ext>
              </a:extLst>
            </p:cNvPr>
            <p:cNvSpPr/>
            <p:nvPr/>
          </p:nvSpPr>
          <p:spPr>
            <a:xfrm>
              <a:off x="7155212" y="528151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94" name="rc787">
              <a:extLst>
                <a:ext uri="{FF2B5EF4-FFF2-40B4-BE49-F238E27FC236}">
                  <a16:creationId xmlns:a16="http://schemas.microsoft.com/office/drawing/2014/main" id="{83C68FED-AB8A-C56E-11B9-2B8EABDC0EFE}"/>
                </a:ext>
              </a:extLst>
            </p:cNvPr>
            <p:cNvSpPr/>
            <p:nvPr/>
          </p:nvSpPr>
          <p:spPr>
            <a:xfrm>
              <a:off x="7155212" y="523710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95" name="rc788">
              <a:extLst>
                <a:ext uri="{FF2B5EF4-FFF2-40B4-BE49-F238E27FC236}">
                  <a16:creationId xmlns:a16="http://schemas.microsoft.com/office/drawing/2014/main" id="{9DC81C67-ADD8-4522-41C5-1C68EAD7777A}"/>
                </a:ext>
              </a:extLst>
            </p:cNvPr>
            <p:cNvSpPr/>
            <p:nvPr/>
          </p:nvSpPr>
          <p:spPr>
            <a:xfrm>
              <a:off x="7155212" y="519268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96" name="rc789">
              <a:extLst>
                <a:ext uri="{FF2B5EF4-FFF2-40B4-BE49-F238E27FC236}">
                  <a16:creationId xmlns:a16="http://schemas.microsoft.com/office/drawing/2014/main" id="{FD2B8EDC-154C-5F14-3506-BE76F3272B9D}"/>
                </a:ext>
              </a:extLst>
            </p:cNvPr>
            <p:cNvSpPr/>
            <p:nvPr/>
          </p:nvSpPr>
          <p:spPr>
            <a:xfrm>
              <a:off x="7155212" y="514827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97" name="rc790">
              <a:extLst>
                <a:ext uri="{FF2B5EF4-FFF2-40B4-BE49-F238E27FC236}">
                  <a16:creationId xmlns:a16="http://schemas.microsoft.com/office/drawing/2014/main" id="{716B300B-DF0E-3364-7675-6ACE122DED77}"/>
                </a:ext>
              </a:extLst>
            </p:cNvPr>
            <p:cNvSpPr/>
            <p:nvPr/>
          </p:nvSpPr>
          <p:spPr>
            <a:xfrm>
              <a:off x="7155212" y="510386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98" name="rc791">
              <a:extLst>
                <a:ext uri="{FF2B5EF4-FFF2-40B4-BE49-F238E27FC236}">
                  <a16:creationId xmlns:a16="http://schemas.microsoft.com/office/drawing/2014/main" id="{D846328B-5BF0-C69C-A580-5A0BDBB5DF3F}"/>
                </a:ext>
              </a:extLst>
            </p:cNvPr>
            <p:cNvSpPr/>
            <p:nvPr/>
          </p:nvSpPr>
          <p:spPr>
            <a:xfrm>
              <a:off x="7155212" y="505945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99" name="rc792">
              <a:extLst>
                <a:ext uri="{FF2B5EF4-FFF2-40B4-BE49-F238E27FC236}">
                  <a16:creationId xmlns:a16="http://schemas.microsoft.com/office/drawing/2014/main" id="{3BCBDCE3-4F1D-4FC9-7D58-C77F603F9DC8}"/>
                </a:ext>
              </a:extLst>
            </p:cNvPr>
            <p:cNvSpPr/>
            <p:nvPr/>
          </p:nvSpPr>
          <p:spPr>
            <a:xfrm>
              <a:off x="7155212" y="501504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00" name="rc793">
              <a:extLst>
                <a:ext uri="{FF2B5EF4-FFF2-40B4-BE49-F238E27FC236}">
                  <a16:creationId xmlns:a16="http://schemas.microsoft.com/office/drawing/2014/main" id="{3AE56A50-9E71-C16C-B70F-95144BAC4EFB}"/>
                </a:ext>
              </a:extLst>
            </p:cNvPr>
            <p:cNvSpPr/>
            <p:nvPr/>
          </p:nvSpPr>
          <p:spPr>
            <a:xfrm>
              <a:off x="7155212" y="497063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01" name="rc794">
              <a:extLst>
                <a:ext uri="{FF2B5EF4-FFF2-40B4-BE49-F238E27FC236}">
                  <a16:creationId xmlns:a16="http://schemas.microsoft.com/office/drawing/2014/main" id="{3597A885-037B-DF85-2A64-A3CF265A52E1}"/>
                </a:ext>
              </a:extLst>
            </p:cNvPr>
            <p:cNvSpPr/>
            <p:nvPr/>
          </p:nvSpPr>
          <p:spPr>
            <a:xfrm>
              <a:off x="7155212" y="492622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02" name="rc795">
              <a:extLst>
                <a:ext uri="{FF2B5EF4-FFF2-40B4-BE49-F238E27FC236}">
                  <a16:creationId xmlns:a16="http://schemas.microsoft.com/office/drawing/2014/main" id="{05091E0D-1C01-16AC-C52F-F3A5DA068A16}"/>
                </a:ext>
              </a:extLst>
            </p:cNvPr>
            <p:cNvSpPr/>
            <p:nvPr/>
          </p:nvSpPr>
          <p:spPr>
            <a:xfrm>
              <a:off x="7155212" y="488181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03" name="rc796">
              <a:extLst>
                <a:ext uri="{FF2B5EF4-FFF2-40B4-BE49-F238E27FC236}">
                  <a16:creationId xmlns:a16="http://schemas.microsoft.com/office/drawing/2014/main" id="{A768CD1D-E5AB-FB01-0061-BF6C7C3487FD}"/>
                </a:ext>
              </a:extLst>
            </p:cNvPr>
            <p:cNvSpPr/>
            <p:nvPr/>
          </p:nvSpPr>
          <p:spPr>
            <a:xfrm>
              <a:off x="7155212" y="483740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04" name="rc797">
              <a:extLst>
                <a:ext uri="{FF2B5EF4-FFF2-40B4-BE49-F238E27FC236}">
                  <a16:creationId xmlns:a16="http://schemas.microsoft.com/office/drawing/2014/main" id="{FC968BA2-9D43-481E-C4A7-D7E460CE5CAE}"/>
                </a:ext>
              </a:extLst>
            </p:cNvPr>
            <p:cNvSpPr/>
            <p:nvPr/>
          </p:nvSpPr>
          <p:spPr>
            <a:xfrm>
              <a:off x="7155212" y="479299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05" name="rc798">
              <a:extLst>
                <a:ext uri="{FF2B5EF4-FFF2-40B4-BE49-F238E27FC236}">
                  <a16:creationId xmlns:a16="http://schemas.microsoft.com/office/drawing/2014/main" id="{1AA97C18-BAF5-41CE-A824-BFC5F4565F73}"/>
                </a:ext>
              </a:extLst>
            </p:cNvPr>
            <p:cNvSpPr/>
            <p:nvPr/>
          </p:nvSpPr>
          <p:spPr>
            <a:xfrm>
              <a:off x="7155212" y="474858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06" name="rc799">
              <a:extLst>
                <a:ext uri="{FF2B5EF4-FFF2-40B4-BE49-F238E27FC236}">
                  <a16:creationId xmlns:a16="http://schemas.microsoft.com/office/drawing/2014/main" id="{6A45554E-B6D6-F971-1B14-BE0DF8617ECD}"/>
                </a:ext>
              </a:extLst>
            </p:cNvPr>
            <p:cNvSpPr/>
            <p:nvPr/>
          </p:nvSpPr>
          <p:spPr>
            <a:xfrm>
              <a:off x="7155212" y="470417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07" name="rc800">
              <a:extLst>
                <a:ext uri="{FF2B5EF4-FFF2-40B4-BE49-F238E27FC236}">
                  <a16:creationId xmlns:a16="http://schemas.microsoft.com/office/drawing/2014/main" id="{B85CB335-2AA5-3187-4699-923C147A7D6D}"/>
                </a:ext>
              </a:extLst>
            </p:cNvPr>
            <p:cNvSpPr/>
            <p:nvPr/>
          </p:nvSpPr>
          <p:spPr>
            <a:xfrm>
              <a:off x="7155212" y="465975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08" name="rc801">
              <a:extLst>
                <a:ext uri="{FF2B5EF4-FFF2-40B4-BE49-F238E27FC236}">
                  <a16:creationId xmlns:a16="http://schemas.microsoft.com/office/drawing/2014/main" id="{704AE77E-1251-2FFB-82C0-044B587DD5B1}"/>
                </a:ext>
              </a:extLst>
            </p:cNvPr>
            <p:cNvSpPr/>
            <p:nvPr/>
          </p:nvSpPr>
          <p:spPr>
            <a:xfrm>
              <a:off x="7155212" y="461534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09" name="rc802">
              <a:extLst>
                <a:ext uri="{FF2B5EF4-FFF2-40B4-BE49-F238E27FC236}">
                  <a16:creationId xmlns:a16="http://schemas.microsoft.com/office/drawing/2014/main" id="{399F45A6-9F04-0516-B54B-1EFBF478FF46}"/>
                </a:ext>
              </a:extLst>
            </p:cNvPr>
            <p:cNvSpPr/>
            <p:nvPr/>
          </p:nvSpPr>
          <p:spPr>
            <a:xfrm>
              <a:off x="7155212" y="457093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10" name="rc803">
              <a:extLst>
                <a:ext uri="{FF2B5EF4-FFF2-40B4-BE49-F238E27FC236}">
                  <a16:creationId xmlns:a16="http://schemas.microsoft.com/office/drawing/2014/main" id="{174D82B9-1D05-BE09-34B6-9771E70DB318}"/>
                </a:ext>
              </a:extLst>
            </p:cNvPr>
            <p:cNvSpPr/>
            <p:nvPr/>
          </p:nvSpPr>
          <p:spPr>
            <a:xfrm>
              <a:off x="7155212" y="452652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11" name="rc804">
              <a:extLst>
                <a:ext uri="{FF2B5EF4-FFF2-40B4-BE49-F238E27FC236}">
                  <a16:creationId xmlns:a16="http://schemas.microsoft.com/office/drawing/2014/main" id="{17985019-78B6-3802-0A08-C8A8590FC035}"/>
                </a:ext>
              </a:extLst>
            </p:cNvPr>
            <p:cNvSpPr/>
            <p:nvPr/>
          </p:nvSpPr>
          <p:spPr>
            <a:xfrm>
              <a:off x="7155212" y="448211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12" name="rc805">
              <a:extLst>
                <a:ext uri="{FF2B5EF4-FFF2-40B4-BE49-F238E27FC236}">
                  <a16:creationId xmlns:a16="http://schemas.microsoft.com/office/drawing/2014/main" id="{7A3197B9-2DAF-4290-663A-D8C60C015D6C}"/>
                </a:ext>
              </a:extLst>
            </p:cNvPr>
            <p:cNvSpPr/>
            <p:nvPr/>
          </p:nvSpPr>
          <p:spPr>
            <a:xfrm>
              <a:off x="7155212" y="443770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13" name="rc806">
              <a:extLst>
                <a:ext uri="{FF2B5EF4-FFF2-40B4-BE49-F238E27FC236}">
                  <a16:creationId xmlns:a16="http://schemas.microsoft.com/office/drawing/2014/main" id="{7245C3E0-4D05-3F00-A8AC-BB0B44052D36}"/>
                </a:ext>
              </a:extLst>
            </p:cNvPr>
            <p:cNvSpPr/>
            <p:nvPr/>
          </p:nvSpPr>
          <p:spPr>
            <a:xfrm>
              <a:off x="7155212" y="439329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14" name="rc807">
              <a:extLst>
                <a:ext uri="{FF2B5EF4-FFF2-40B4-BE49-F238E27FC236}">
                  <a16:creationId xmlns:a16="http://schemas.microsoft.com/office/drawing/2014/main" id="{C4FCB4F9-3FDC-B219-ABF4-FE682B4A0E5A}"/>
                </a:ext>
              </a:extLst>
            </p:cNvPr>
            <p:cNvSpPr/>
            <p:nvPr/>
          </p:nvSpPr>
          <p:spPr>
            <a:xfrm>
              <a:off x="7155212" y="434888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15" name="rc808">
              <a:extLst>
                <a:ext uri="{FF2B5EF4-FFF2-40B4-BE49-F238E27FC236}">
                  <a16:creationId xmlns:a16="http://schemas.microsoft.com/office/drawing/2014/main" id="{EDC8D824-C141-F109-30F8-68687B9A3A39}"/>
                </a:ext>
              </a:extLst>
            </p:cNvPr>
            <p:cNvSpPr/>
            <p:nvPr/>
          </p:nvSpPr>
          <p:spPr>
            <a:xfrm>
              <a:off x="7155212" y="430447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16" name="rc809">
              <a:extLst>
                <a:ext uri="{FF2B5EF4-FFF2-40B4-BE49-F238E27FC236}">
                  <a16:creationId xmlns:a16="http://schemas.microsoft.com/office/drawing/2014/main" id="{AA83FB65-1ED3-ABC5-4FAD-D98BC462066A}"/>
                </a:ext>
              </a:extLst>
            </p:cNvPr>
            <p:cNvSpPr/>
            <p:nvPr/>
          </p:nvSpPr>
          <p:spPr>
            <a:xfrm>
              <a:off x="7155212" y="426006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17" name="rc810">
              <a:extLst>
                <a:ext uri="{FF2B5EF4-FFF2-40B4-BE49-F238E27FC236}">
                  <a16:creationId xmlns:a16="http://schemas.microsoft.com/office/drawing/2014/main" id="{03DDD0F1-C47C-F4AB-B96D-A3ACC0805CB2}"/>
                </a:ext>
              </a:extLst>
            </p:cNvPr>
            <p:cNvSpPr/>
            <p:nvPr/>
          </p:nvSpPr>
          <p:spPr>
            <a:xfrm>
              <a:off x="7155212" y="421565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18" name="rc811">
              <a:extLst>
                <a:ext uri="{FF2B5EF4-FFF2-40B4-BE49-F238E27FC236}">
                  <a16:creationId xmlns:a16="http://schemas.microsoft.com/office/drawing/2014/main" id="{C04E338A-31FD-0D39-D57C-D4EAC0A905B1}"/>
                </a:ext>
              </a:extLst>
            </p:cNvPr>
            <p:cNvSpPr/>
            <p:nvPr/>
          </p:nvSpPr>
          <p:spPr>
            <a:xfrm>
              <a:off x="7155212" y="417123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19" name="rc812">
              <a:extLst>
                <a:ext uri="{FF2B5EF4-FFF2-40B4-BE49-F238E27FC236}">
                  <a16:creationId xmlns:a16="http://schemas.microsoft.com/office/drawing/2014/main" id="{FEE65443-1034-67C5-A3F1-059413F8F8D6}"/>
                </a:ext>
              </a:extLst>
            </p:cNvPr>
            <p:cNvSpPr/>
            <p:nvPr/>
          </p:nvSpPr>
          <p:spPr>
            <a:xfrm>
              <a:off x="7155212" y="412682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20" name="rc813">
              <a:extLst>
                <a:ext uri="{FF2B5EF4-FFF2-40B4-BE49-F238E27FC236}">
                  <a16:creationId xmlns:a16="http://schemas.microsoft.com/office/drawing/2014/main" id="{B718A552-E1BF-2843-5589-2125E58BB2F4}"/>
                </a:ext>
              </a:extLst>
            </p:cNvPr>
            <p:cNvSpPr/>
            <p:nvPr/>
          </p:nvSpPr>
          <p:spPr>
            <a:xfrm>
              <a:off x="7155212" y="408241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21" name="rc814">
              <a:extLst>
                <a:ext uri="{FF2B5EF4-FFF2-40B4-BE49-F238E27FC236}">
                  <a16:creationId xmlns:a16="http://schemas.microsoft.com/office/drawing/2014/main" id="{49FD4302-3D78-1CE2-09F4-821A894B062B}"/>
                </a:ext>
              </a:extLst>
            </p:cNvPr>
            <p:cNvSpPr/>
            <p:nvPr/>
          </p:nvSpPr>
          <p:spPr>
            <a:xfrm>
              <a:off x="7155212" y="403800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22" name="rc815">
              <a:extLst>
                <a:ext uri="{FF2B5EF4-FFF2-40B4-BE49-F238E27FC236}">
                  <a16:creationId xmlns:a16="http://schemas.microsoft.com/office/drawing/2014/main" id="{E6834768-4641-EC14-9934-9020AC0C31CA}"/>
                </a:ext>
              </a:extLst>
            </p:cNvPr>
            <p:cNvSpPr/>
            <p:nvPr/>
          </p:nvSpPr>
          <p:spPr>
            <a:xfrm>
              <a:off x="7155212" y="399359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23" name="rc816">
              <a:extLst>
                <a:ext uri="{FF2B5EF4-FFF2-40B4-BE49-F238E27FC236}">
                  <a16:creationId xmlns:a16="http://schemas.microsoft.com/office/drawing/2014/main" id="{DF7C5CB4-C3AA-4D23-C379-078856411398}"/>
                </a:ext>
              </a:extLst>
            </p:cNvPr>
            <p:cNvSpPr/>
            <p:nvPr/>
          </p:nvSpPr>
          <p:spPr>
            <a:xfrm>
              <a:off x="7155212" y="394918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24" name="rc817">
              <a:extLst>
                <a:ext uri="{FF2B5EF4-FFF2-40B4-BE49-F238E27FC236}">
                  <a16:creationId xmlns:a16="http://schemas.microsoft.com/office/drawing/2014/main" id="{C49A81AB-D017-CFE5-A054-C29B1DDBD332}"/>
                </a:ext>
              </a:extLst>
            </p:cNvPr>
            <p:cNvSpPr/>
            <p:nvPr/>
          </p:nvSpPr>
          <p:spPr>
            <a:xfrm>
              <a:off x="7155212" y="390477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25" name="rc818">
              <a:extLst>
                <a:ext uri="{FF2B5EF4-FFF2-40B4-BE49-F238E27FC236}">
                  <a16:creationId xmlns:a16="http://schemas.microsoft.com/office/drawing/2014/main" id="{0DAD1D77-05AE-FE4B-8C09-1178DF42DEDD}"/>
                </a:ext>
              </a:extLst>
            </p:cNvPr>
            <p:cNvSpPr/>
            <p:nvPr/>
          </p:nvSpPr>
          <p:spPr>
            <a:xfrm>
              <a:off x="7155212" y="386036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26" name="rc819">
              <a:extLst>
                <a:ext uri="{FF2B5EF4-FFF2-40B4-BE49-F238E27FC236}">
                  <a16:creationId xmlns:a16="http://schemas.microsoft.com/office/drawing/2014/main" id="{B632E916-B823-234E-4FED-D93F183D54C6}"/>
                </a:ext>
              </a:extLst>
            </p:cNvPr>
            <p:cNvSpPr/>
            <p:nvPr/>
          </p:nvSpPr>
          <p:spPr>
            <a:xfrm>
              <a:off x="7155212" y="381595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27" name="rc820">
              <a:extLst>
                <a:ext uri="{FF2B5EF4-FFF2-40B4-BE49-F238E27FC236}">
                  <a16:creationId xmlns:a16="http://schemas.microsoft.com/office/drawing/2014/main" id="{3C49DEA1-B7A1-5E57-2ED0-53E3A565ED07}"/>
                </a:ext>
              </a:extLst>
            </p:cNvPr>
            <p:cNvSpPr/>
            <p:nvPr/>
          </p:nvSpPr>
          <p:spPr>
            <a:xfrm>
              <a:off x="7155212" y="377154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28" name="rc821">
              <a:extLst>
                <a:ext uri="{FF2B5EF4-FFF2-40B4-BE49-F238E27FC236}">
                  <a16:creationId xmlns:a16="http://schemas.microsoft.com/office/drawing/2014/main" id="{7898383E-31E1-71C5-5E40-3E45B0C16FBB}"/>
                </a:ext>
              </a:extLst>
            </p:cNvPr>
            <p:cNvSpPr/>
            <p:nvPr/>
          </p:nvSpPr>
          <p:spPr>
            <a:xfrm>
              <a:off x="7155212" y="372713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29" name="rc822">
              <a:extLst>
                <a:ext uri="{FF2B5EF4-FFF2-40B4-BE49-F238E27FC236}">
                  <a16:creationId xmlns:a16="http://schemas.microsoft.com/office/drawing/2014/main" id="{7B7E43C5-BFC2-9026-273D-0C3307085E66}"/>
                </a:ext>
              </a:extLst>
            </p:cNvPr>
            <p:cNvSpPr/>
            <p:nvPr/>
          </p:nvSpPr>
          <p:spPr>
            <a:xfrm>
              <a:off x="7155212" y="368271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30" name="rc823">
              <a:extLst>
                <a:ext uri="{FF2B5EF4-FFF2-40B4-BE49-F238E27FC236}">
                  <a16:creationId xmlns:a16="http://schemas.microsoft.com/office/drawing/2014/main" id="{D4390ADB-D3BC-41C8-AD4A-EEE742071B2F}"/>
                </a:ext>
              </a:extLst>
            </p:cNvPr>
            <p:cNvSpPr/>
            <p:nvPr/>
          </p:nvSpPr>
          <p:spPr>
            <a:xfrm>
              <a:off x="7155212" y="363830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31" name="rc824">
              <a:extLst>
                <a:ext uri="{FF2B5EF4-FFF2-40B4-BE49-F238E27FC236}">
                  <a16:creationId xmlns:a16="http://schemas.microsoft.com/office/drawing/2014/main" id="{4B1A0F64-A484-960D-9B19-4E7844525026}"/>
                </a:ext>
              </a:extLst>
            </p:cNvPr>
            <p:cNvSpPr/>
            <p:nvPr/>
          </p:nvSpPr>
          <p:spPr>
            <a:xfrm>
              <a:off x="7155212" y="359389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32" name="rc825">
              <a:extLst>
                <a:ext uri="{FF2B5EF4-FFF2-40B4-BE49-F238E27FC236}">
                  <a16:creationId xmlns:a16="http://schemas.microsoft.com/office/drawing/2014/main" id="{9C2A0674-2296-34B2-6C93-5B53F11ECE43}"/>
                </a:ext>
              </a:extLst>
            </p:cNvPr>
            <p:cNvSpPr/>
            <p:nvPr/>
          </p:nvSpPr>
          <p:spPr>
            <a:xfrm>
              <a:off x="7155212" y="354948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33" name="rc826">
              <a:extLst>
                <a:ext uri="{FF2B5EF4-FFF2-40B4-BE49-F238E27FC236}">
                  <a16:creationId xmlns:a16="http://schemas.microsoft.com/office/drawing/2014/main" id="{EFEBB174-9654-256C-0184-840DB95C7F8D}"/>
                </a:ext>
              </a:extLst>
            </p:cNvPr>
            <p:cNvSpPr/>
            <p:nvPr/>
          </p:nvSpPr>
          <p:spPr>
            <a:xfrm>
              <a:off x="7155212" y="350507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34" name="rc827">
              <a:extLst>
                <a:ext uri="{FF2B5EF4-FFF2-40B4-BE49-F238E27FC236}">
                  <a16:creationId xmlns:a16="http://schemas.microsoft.com/office/drawing/2014/main" id="{4FEE3E5B-0F84-281B-4EBA-9C028FBE04B3}"/>
                </a:ext>
              </a:extLst>
            </p:cNvPr>
            <p:cNvSpPr/>
            <p:nvPr/>
          </p:nvSpPr>
          <p:spPr>
            <a:xfrm>
              <a:off x="7155212" y="346066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35" name="rc828">
              <a:extLst>
                <a:ext uri="{FF2B5EF4-FFF2-40B4-BE49-F238E27FC236}">
                  <a16:creationId xmlns:a16="http://schemas.microsoft.com/office/drawing/2014/main" id="{EDA741B0-CF55-F04C-CD2A-930E64D6200C}"/>
                </a:ext>
              </a:extLst>
            </p:cNvPr>
            <p:cNvSpPr/>
            <p:nvPr/>
          </p:nvSpPr>
          <p:spPr>
            <a:xfrm>
              <a:off x="7155212" y="341625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36" name="rc829">
              <a:extLst>
                <a:ext uri="{FF2B5EF4-FFF2-40B4-BE49-F238E27FC236}">
                  <a16:creationId xmlns:a16="http://schemas.microsoft.com/office/drawing/2014/main" id="{E6875167-9105-7D96-2891-3E89A5E22027}"/>
                </a:ext>
              </a:extLst>
            </p:cNvPr>
            <p:cNvSpPr/>
            <p:nvPr/>
          </p:nvSpPr>
          <p:spPr>
            <a:xfrm>
              <a:off x="7155212" y="337184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37" name="rc830">
              <a:extLst>
                <a:ext uri="{FF2B5EF4-FFF2-40B4-BE49-F238E27FC236}">
                  <a16:creationId xmlns:a16="http://schemas.microsoft.com/office/drawing/2014/main" id="{D4C93426-AFE0-A81D-3FD4-0D14DFF88B24}"/>
                </a:ext>
              </a:extLst>
            </p:cNvPr>
            <p:cNvSpPr/>
            <p:nvPr/>
          </p:nvSpPr>
          <p:spPr>
            <a:xfrm>
              <a:off x="7155212" y="332743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38" name="rc831">
              <a:extLst>
                <a:ext uri="{FF2B5EF4-FFF2-40B4-BE49-F238E27FC236}">
                  <a16:creationId xmlns:a16="http://schemas.microsoft.com/office/drawing/2014/main" id="{E2AA3227-7B55-E43E-6A9F-1285027327BC}"/>
                </a:ext>
              </a:extLst>
            </p:cNvPr>
            <p:cNvSpPr/>
            <p:nvPr/>
          </p:nvSpPr>
          <p:spPr>
            <a:xfrm>
              <a:off x="7155212" y="328302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39" name="rc832">
              <a:extLst>
                <a:ext uri="{FF2B5EF4-FFF2-40B4-BE49-F238E27FC236}">
                  <a16:creationId xmlns:a16="http://schemas.microsoft.com/office/drawing/2014/main" id="{050AE693-81B8-A777-B12D-A16670272FF9}"/>
                </a:ext>
              </a:extLst>
            </p:cNvPr>
            <p:cNvSpPr/>
            <p:nvPr/>
          </p:nvSpPr>
          <p:spPr>
            <a:xfrm>
              <a:off x="7155212" y="323861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40" name="rc833">
              <a:extLst>
                <a:ext uri="{FF2B5EF4-FFF2-40B4-BE49-F238E27FC236}">
                  <a16:creationId xmlns:a16="http://schemas.microsoft.com/office/drawing/2014/main" id="{B68E476F-304D-B0D6-A7FB-B955FB9207EB}"/>
                </a:ext>
              </a:extLst>
            </p:cNvPr>
            <p:cNvSpPr/>
            <p:nvPr/>
          </p:nvSpPr>
          <p:spPr>
            <a:xfrm>
              <a:off x="7155212" y="319419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41" name="rc834">
              <a:extLst>
                <a:ext uri="{FF2B5EF4-FFF2-40B4-BE49-F238E27FC236}">
                  <a16:creationId xmlns:a16="http://schemas.microsoft.com/office/drawing/2014/main" id="{95A0F13C-5485-71D4-AD6B-3E4FC34EE564}"/>
                </a:ext>
              </a:extLst>
            </p:cNvPr>
            <p:cNvSpPr/>
            <p:nvPr/>
          </p:nvSpPr>
          <p:spPr>
            <a:xfrm>
              <a:off x="7155212" y="314978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42" name="rc835">
              <a:extLst>
                <a:ext uri="{FF2B5EF4-FFF2-40B4-BE49-F238E27FC236}">
                  <a16:creationId xmlns:a16="http://schemas.microsoft.com/office/drawing/2014/main" id="{C7BE538D-7864-BB5A-F25C-C53C8F76D067}"/>
                </a:ext>
              </a:extLst>
            </p:cNvPr>
            <p:cNvSpPr/>
            <p:nvPr/>
          </p:nvSpPr>
          <p:spPr>
            <a:xfrm>
              <a:off x="7155212" y="310537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43" name="rc836">
              <a:extLst>
                <a:ext uri="{FF2B5EF4-FFF2-40B4-BE49-F238E27FC236}">
                  <a16:creationId xmlns:a16="http://schemas.microsoft.com/office/drawing/2014/main" id="{033DD4A1-33F5-AB96-2AE2-61898DAD099E}"/>
                </a:ext>
              </a:extLst>
            </p:cNvPr>
            <p:cNvSpPr/>
            <p:nvPr/>
          </p:nvSpPr>
          <p:spPr>
            <a:xfrm>
              <a:off x="7155212" y="306096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44" name="rc837">
              <a:extLst>
                <a:ext uri="{FF2B5EF4-FFF2-40B4-BE49-F238E27FC236}">
                  <a16:creationId xmlns:a16="http://schemas.microsoft.com/office/drawing/2014/main" id="{081C5BB8-AA72-3326-21E4-B686B6443BA4}"/>
                </a:ext>
              </a:extLst>
            </p:cNvPr>
            <p:cNvSpPr/>
            <p:nvPr/>
          </p:nvSpPr>
          <p:spPr>
            <a:xfrm>
              <a:off x="7155212" y="301655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45" name="rc838">
              <a:extLst>
                <a:ext uri="{FF2B5EF4-FFF2-40B4-BE49-F238E27FC236}">
                  <a16:creationId xmlns:a16="http://schemas.microsoft.com/office/drawing/2014/main" id="{19682D64-C9BF-BCF0-36CD-DDC6A98E41B5}"/>
                </a:ext>
              </a:extLst>
            </p:cNvPr>
            <p:cNvSpPr/>
            <p:nvPr/>
          </p:nvSpPr>
          <p:spPr>
            <a:xfrm>
              <a:off x="7155212" y="2972145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46" name="rc839">
              <a:extLst>
                <a:ext uri="{FF2B5EF4-FFF2-40B4-BE49-F238E27FC236}">
                  <a16:creationId xmlns:a16="http://schemas.microsoft.com/office/drawing/2014/main" id="{2D122931-CF2B-B07F-FDFC-980796CDF1BD}"/>
                </a:ext>
              </a:extLst>
            </p:cNvPr>
            <p:cNvSpPr/>
            <p:nvPr/>
          </p:nvSpPr>
          <p:spPr>
            <a:xfrm>
              <a:off x="7155212" y="2927734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47" name="rc840">
              <a:extLst>
                <a:ext uri="{FF2B5EF4-FFF2-40B4-BE49-F238E27FC236}">
                  <a16:creationId xmlns:a16="http://schemas.microsoft.com/office/drawing/2014/main" id="{9DD27362-EE5A-7422-E73A-608B189468A3}"/>
                </a:ext>
              </a:extLst>
            </p:cNvPr>
            <p:cNvSpPr/>
            <p:nvPr/>
          </p:nvSpPr>
          <p:spPr>
            <a:xfrm>
              <a:off x="7155212" y="2883323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48" name="rc841">
              <a:extLst>
                <a:ext uri="{FF2B5EF4-FFF2-40B4-BE49-F238E27FC236}">
                  <a16:creationId xmlns:a16="http://schemas.microsoft.com/office/drawing/2014/main" id="{96201A8A-9A7E-7F29-AAD4-3ABFA210BCC6}"/>
                </a:ext>
              </a:extLst>
            </p:cNvPr>
            <p:cNvSpPr/>
            <p:nvPr/>
          </p:nvSpPr>
          <p:spPr>
            <a:xfrm>
              <a:off x="7155212" y="2838912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49" name="rc842">
              <a:extLst>
                <a:ext uri="{FF2B5EF4-FFF2-40B4-BE49-F238E27FC236}">
                  <a16:creationId xmlns:a16="http://schemas.microsoft.com/office/drawing/2014/main" id="{5019B57D-17A0-1147-CE04-F4A77D77A4ED}"/>
                </a:ext>
              </a:extLst>
            </p:cNvPr>
            <p:cNvSpPr/>
            <p:nvPr/>
          </p:nvSpPr>
          <p:spPr>
            <a:xfrm>
              <a:off x="7155212" y="2794501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50" name="rc843">
              <a:extLst>
                <a:ext uri="{FF2B5EF4-FFF2-40B4-BE49-F238E27FC236}">
                  <a16:creationId xmlns:a16="http://schemas.microsoft.com/office/drawing/2014/main" id="{A23BF5D7-6C1B-B940-7F80-86BE476EAF68}"/>
                </a:ext>
              </a:extLst>
            </p:cNvPr>
            <p:cNvSpPr/>
            <p:nvPr/>
          </p:nvSpPr>
          <p:spPr>
            <a:xfrm>
              <a:off x="7155212" y="2750090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51" name="rc844">
              <a:extLst>
                <a:ext uri="{FF2B5EF4-FFF2-40B4-BE49-F238E27FC236}">
                  <a16:creationId xmlns:a16="http://schemas.microsoft.com/office/drawing/2014/main" id="{F878E428-1167-7721-88C7-0B3F6427D3F3}"/>
                </a:ext>
              </a:extLst>
            </p:cNvPr>
            <p:cNvSpPr/>
            <p:nvPr/>
          </p:nvSpPr>
          <p:spPr>
            <a:xfrm>
              <a:off x="7155212" y="2705680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52" name="rc845">
              <a:extLst>
                <a:ext uri="{FF2B5EF4-FFF2-40B4-BE49-F238E27FC236}">
                  <a16:creationId xmlns:a16="http://schemas.microsoft.com/office/drawing/2014/main" id="{C342BB28-7026-04F5-5E46-843D460EA00F}"/>
                </a:ext>
              </a:extLst>
            </p:cNvPr>
            <p:cNvSpPr/>
            <p:nvPr/>
          </p:nvSpPr>
          <p:spPr>
            <a:xfrm>
              <a:off x="7155212" y="2661269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53" name="rc846">
              <a:extLst>
                <a:ext uri="{FF2B5EF4-FFF2-40B4-BE49-F238E27FC236}">
                  <a16:creationId xmlns:a16="http://schemas.microsoft.com/office/drawing/2014/main" id="{2092D740-7606-4637-A8F7-C508B201ACFD}"/>
                </a:ext>
              </a:extLst>
            </p:cNvPr>
            <p:cNvSpPr/>
            <p:nvPr/>
          </p:nvSpPr>
          <p:spPr>
            <a:xfrm>
              <a:off x="7155212" y="2616858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54" name="rc847">
              <a:extLst>
                <a:ext uri="{FF2B5EF4-FFF2-40B4-BE49-F238E27FC236}">
                  <a16:creationId xmlns:a16="http://schemas.microsoft.com/office/drawing/2014/main" id="{9877B2BC-2F47-CA5A-AEDF-8BFE061246A6}"/>
                </a:ext>
              </a:extLst>
            </p:cNvPr>
            <p:cNvSpPr/>
            <p:nvPr/>
          </p:nvSpPr>
          <p:spPr>
            <a:xfrm>
              <a:off x="7155212" y="2572447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55" name="rc848">
              <a:extLst>
                <a:ext uri="{FF2B5EF4-FFF2-40B4-BE49-F238E27FC236}">
                  <a16:creationId xmlns:a16="http://schemas.microsoft.com/office/drawing/2014/main" id="{DA2588C1-613F-7B84-4F53-AE5F2510318F}"/>
                </a:ext>
              </a:extLst>
            </p:cNvPr>
            <p:cNvSpPr/>
            <p:nvPr/>
          </p:nvSpPr>
          <p:spPr>
            <a:xfrm>
              <a:off x="7155212" y="2528036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56" name="rc849">
              <a:extLst>
                <a:ext uri="{FF2B5EF4-FFF2-40B4-BE49-F238E27FC236}">
                  <a16:creationId xmlns:a16="http://schemas.microsoft.com/office/drawing/2014/main" id="{5FCC17D1-A46E-51E4-352B-EF2DF2D99291}"/>
                </a:ext>
              </a:extLst>
            </p:cNvPr>
            <p:cNvSpPr/>
            <p:nvPr/>
          </p:nvSpPr>
          <p:spPr>
            <a:xfrm>
              <a:off x="7155212" y="2483625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57" name="rc850">
              <a:extLst>
                <a:ext uri="{FF2B5EF4-FFF2-40B4-BE49-F238E27FC236}">
                  <a16:creationId xmlns:a16="http://schemas.microsoft.com/office/drawing/2014/main" id="{5241D313-4BAE-4C2F-0B8E-3FB37DCE0902}"/>
                </a:ext>
              </a:extLst>
            </p:cNvPr>
            <p:cNvSpPr/>
            <p:nvPr/>
          </p:nvSpPr>
          <p:spPr>
            <a:xfrm>
              <a:off x="7155212" y="2439214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58" name="rc851">
              <a:extLst>
                <a:ext uri="{FF2B5EF4-FFF2-40B4-BE49-F238E27FC236}">
                  <a16:creationId xmlns:a16="http://schemas.microsoft.com/office/drawing/2014/main" id="{598E98C0-BDF9-D6BD-6417-D52030298D05}"/>
                </a:ext>
              </a:extLst>
            </p:cNvPr>
            <p:cNvSpPr/>
            <p:nvPr/>
          </p:nvSpPr>
          <p:spPr>
            <a:xfrm>
              <a:off x="7155212" y="2394803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59" name="rc852">
              <a:extLst>
                <a:ext uri="{FF2B5EF4-FFF2-40B4-BE49-F238E27FC236}">
                  <a16:creationId xmlns:a16="http://schemas.microsoft.com/office/drawing/2014/main" id="{B6F91B9A-0B11-6B8C-39BA-6FF14CFF1BC2}"/>
                </a:ext>
              </a:extLst>
            </p:cNvPr>
            <p:cNvSpPr/>
            <p:nvPr/>
          </p:nvSpPr>
          <p:spPr>
            <a:xfrm>
              <a:off x="7155212" y="2350392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60" name="rc853">
              <a:extLst>
                <a:ext uri="{FF2B5EF4-FFF2-40B4-BE49-F238E27FC236}">
                  <a16:creationId xmlns:a16="http://schemas.microsoft.com/office/drawing/2014/main" id="{BEA4FA88-D189-86C5-DB1C-472F217EE8E7}"/>
                </a:ext>
              </a:extLst>
            </p:cNvPr>
            <p:cNvSpPr/>
            <p:nvPr/>
          </p:nvSpPr>
          <p:spPr>
            <a:xfrm>
              <a:off x="7155212" y="2305982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61" name="rc854">
              <a:extLst>
                <a:ext uri="{FF2B5EF4-FFF2-40B4-BE49-F238E27FC236}">
                  <a16:creationId xmlns:a16="http://schemas.microsoft.com/office/drawing/2014/main" id="{9CE5F875-1E78-E1AC-4C78-911F1AEA35E8}"/>
                </a:ext>
              </a:extLst>
            </p:cNvPr>
            <p:cNvSpPr/>
            <p:nvPr/>
          </p:nvSpPr>
          <p:spPr>
            <a:xfrm>
              <a:off x="7155212" y="226157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62" name="rc855">
              <a:extLst>
                <a:ext uri="{FF2B5EF4-FFF2-40B4-BE49-F238E27FC236}">
                  <a16:creationId xmlns:a16="http://schemas.microsoft.com/office/drawing/2014/main" id="{A8B9E270-1DB1-0ED9-5439-5A9DCA633C93}"/>
                </a:ext>
              </a:extLst>
            </p:cNvPr>
            <p:cNvSpPr/>
            <p:nvPr/>
          </p:nvSpPr>
          <p:spPr>
            <a:xfrm>
              <a:off x="7155212" y="221716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63" name="rc856">
              <a:extLst>
                <a:ext uri="{FF2B5EF4-FFF2-40B4-BE49-F238E27FC236}">
                  <a16:creationId xmlns:a16="http://schemas.microsoft.com/office/drawing/2014/main" id="{A2A9EE45-CA04-F853-8EB6-E19BB34FBA81}"/>
                </a:ext>
              </a:extLst>
            </p:cNvPr>
            <p:cNvSpPr/>
            <p:nvPr/>
          </p:nvSpPr>
          <p:spPr>
            <a:xfrm>
              <a:off x="7155212" y="217274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64" name="rc857">
              <a:extLst>
                <a:ext uri="{FF2B5EF4-FFF2-40B4-BE49-F238E27FC236}">
                  <a16:creationId xmlns:a16="http://schemas.microsoft.com/office/drawing/2014/main" id="{617E56D9-E2F3-1EA2-030C-AF7D69418843}"/>
                </a:ext>
              </a:extLst>
            </p:cNvPr>
            <p:cNvSpPr/>
            <p:nvPr/>
          </p:nvSpPr>
          <p:spPr>
            <a:xfrm>
              <a:off x="7155212" y="212833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65" name="rc858">
              <a:extLst>
                <a:ext uri="{FF2B5EF4-FFF2-40B4-BE49-F238E27FC236}">
                  <a16:creationId xmlns:a16="http://schemas.microsoft.com/office/drawing/2014/main" id="{11BAD03A-6297-E37A-C17B-7C6733936ACA}"/>
                </a:ext>
              </a:extLst>
            </p:cNvPr>
            <p:cNvSpPr/>
            <p:nvPr/>
          </p:nvSpPr>
          <p:spPr>
            <a:xfrm>
              <a:off x="7155212" y="208392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66" name="rc859">
              <a:extLst>
                <a:ext uri="{FF2B5EF4-FFF2-40B4-BE49-F238E27FC236}">
                  <a16:creationId xmlns:a16="http://schemas.microsoft.com/office/drawing/2014/main" id="{A5F06AE7-45D9-98A4-AACA-3959D6628242}"/>
                </a:ext>
              </a:extLst>
            </p:cNvPr>
            <p:cNvSpPr/>
            <p:nvPr/>
          </p:nvSpPr>
          <p:spPr>
            <a:xfrm>
              <a:off x="7155212" y="203951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67" name="rc860">
              <a:extLst>
                <a:ext uri="{FF2B5EF4-FFF2-40B4-BE49-F238E27FC236}">
                  <a16:creationId xmlns:a16="http://schemas.microsoft.com/office/drawing/2014/main" id="{91560B56-5C1C-6EC0-3752-35E8BF397B53}"/>
                </a:ext>
              </a:extLst>
            </p:cNvPr>
            <p:cNvSpPr/>
            <p:nvPr/>
          </p:nvSpPr>
          <p:spPr>
            <a:xfrm>
              <a:off x="7155212" y="199510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68" name="rc861">
              <a:extLst>
                <a:ext uri="{FF2B5EF4-FFF2-40B4-BE49-F238E27FC236}">
                  <a16:creationId xmlns:a16="http://schemas.microsoft.com/office/drawing/2014/main" id="{2835F806-6BCE-5153-CD78-2B630693870E}"/>
                </a:ext>
              </a:extLst>
            </p:cNvPr>
            <p:cNvSpPr/>
            <p:nvPr/>
          </p:nvSpPr>
          <p:spPr>
            <a:xfrm>
              <a:off x="7155212" y="195069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69" name="rc862">
              <a:extLst>
                <a:ext uri="{FF2B5EF4-FFF2-40B4-BE49-F238E27FC236}">
                  <a16:creationId xmlns:a16="http://schemas.microsoft.com/office/drawing/2014/main" id="{0E383376-BB36-60D5-751D-66724490787A}"/>
                </a:ext>
              </a:extLst>
            </p:cNvPr>
            <p:cNvSpPr/>
            <p:nvPr/>
          </p:nvSpPr>
          <p:spPr>
            <a:xfrm>
              <a:off x="7155212" y="190628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70" name="rc863">
              <a:extLst>
                <a:ext uri="{FF2B5EF4-FFF2-40B4-BE49-F238E27FC236}">
                  <a16:creationId xmlns:a16="http://schemas.microsoft.com/office/drawing/2014/main" id="{ACA6519B-CC22-794D-D808-70E6412FFD91}"/>
                </a:ext>
              </a:extLst>
            </p:cNvPr>
            <p:cNvSpPr/>
            <p:nvPr/>
          </p:nvSpPr>
          <p:spPr>
            <a:xfrm>
              <a:off x="7155212" y="186187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71" name="rc864">
              <a:extLst>
                <a:ext uri="{FF2B5EF4-FFF2-40B4-BE49-F238E27FC236}">
                  <a16:creationId xmlns:a16="http://schemas.microsoft.com/office/drawing/2014/main" id="{633529C0-76AD-2C7F-1A83-8201A69E1D34}"/>
                </a:ext>
              </a:extLst>
            </p:cNvPr>
            <p:cNvSpPr/>
            <p:nvPr/>
          </p:nvSpPr>
          <p:spPr>
            <a:xfrm>
              <a:off x="7155212" y="181746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72" name="rc865">
              <a:extLst>
                <a:ext uri="{FF2B5EF4-FFF2-40B4-BE49-F238E27FC236}">
                  <a16:creationId xmlns:a16="http://schemas.microsoft.com/office/drawing/2014/main" id="{83646EA3-3EF4-EFAA-708F-843A4BC45B80}"/>
                </a:ext>
              </a:extLst>
            </p:cNvPr>
            <p:cNvSpPr/>
            <p:nvPr/>
          </p:nvSpPr>
          <p:spPr>
            <a:xfrm>
              <a:off x="7155212" y="177305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73" name="rc866">
              <a:extLst>
                <a:ext uri="{FF2B5EF4-FFF2-40B4-BE49-F238E27FC236}">
                  <a16:creationId xmlns:a16="http://schemas.microsoft.com/office/drawing/2014/main" id="{A5CDA27C-6671-FEE8-887C-1C9B15BA5B89}"/>
                </a:ext>
              </a:extLst>
            </p:cNvPr>
            <p:cNvSpPr/>
            <p:nvPr/>
          </p:nvSpPr>
          <p:spPr>
            <a:xfrm>
              <a:off x="7155212" y="172864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74" name="rc867">
              <a:extLst>
                <a:ext uri="{FF2B5EF4-FFF2-40B4-BE49-F238E27FC236}">
                  <a16:creationId xmlns:a16="http://schemas.microsoft.com/office/drawing/2014/main" id="{7E08113F-02A4-ABC1-D1C4-037E1B18AD2C}"/>
                </a:ext>
              </a:extLst>
            </p:cNvPr>
            <p:cNvSpPr/>
            <p:nvPr/>
          </p:nvSpPr>
          <p:spPr>
            <a:xfrm>
              <a:off x="7155212" y="168422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75" name="rc868">
              <a:extLst>
                <a:ext uri="{FF2B5EF4-FFF2-40B4-BE49-F238E27FC236}">
                  <a16:creationId xmlns:a16="http://schemas.microsoft.com/office/drawing/2014/main" id="{878939E7-4920-CB45-A063-9D07991AC796}"/>
                </a:ext>
              </a:extLst>
            </p:cNvPr>
            <p:cNvSpPr/>
            <p:nvPr/>
          </p:nvSpPr>
          <p:spPr>
            <a:xfrm>
              <a:off x="7155212" y="163981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76" name="rc869">
              <a:extLst>
                <a:ext uri="{FF2B5EF4-FFF2-40B4-BE49-F238E27FC236}">
                  <a16:creationId xmlns:a16="http://schemas.microsoft.com/office/drawing/2014/main" id="{C95AF3CB-7958-BC2F-FCBA-E8F04B554967}"/>
                </a:ext>
              </a:extLst>
            </p:cNvPr>
            <p:cNvSpPr/>
            <p:nvPr/>
          </p:nvSpPr>
          <p:spPr>
            <a:xfrm>
              <a:off x="7155212" y="1595407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77" name="rc870">
              <a:extLst>
                <a:ext uri="{FF2B5EF4-FFF2-40B4-BE49-F238E27FC236}">
                  <a16:creationId xmlns:a16="http://schemas.microsoft.com/office/drawing/2014/main" id="{7C75DDE5-1250-2773-65AB-93DB37C8F3DB}"/>
                </a:ext>
              </a:extLst>
            </p:cNvPr>
            <p:cNvSpPr/>
            <p:nvPr/>
          </p:nvSpPr>
          <p:spPr>
            <a:xfrm>
              <a:off x="7155212" y="155099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78" name="rc871">
              <a:extLst>
                <a:ext uri="{FF2B5EF4-FFF2-40B4-BE49-F238E27FC236}">
                  <a16:creationId xmlns:a16="http://schemas.microsoft.com/office/drawing/2014/main" id="{B1A66321-FC54-8ACF-EE88-4333FA97F956}"/>
                </a:ext>
              </a:extLst>
            </p:cNvPr>
            <p:cNvSpPr/>
            <p:nvPr/>
          </p:nvSpPr>
          <p:spPr>
            <a:xfrm>
              <a:off x="7155212" y="1506586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79" name="rc872">
              <a:extLst>
                <a:ext uri="{FF2B5EF4-FFF2-40B4-BE49-F238E27FC236}">
                  <a16:creationId xmlns:a16="http://schemas.microsoft.com/office/drawing/2014/main" id="{702F558B-FA5D-4326-9148-90FD2C0D4D6A}"/>
                </a:ext>
              </a:extLst>
            </p:cNvPr>
            <p:cNvSpPr/>
            <p:nvPr/>
          </p:nvSpPr>
          <p:spPr>
            <a:xfrm>
              <a:off x="7155212" y="146217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80" name="rc873">
              <a:extLst>
                <a:ext uri="{FF2B5EF4-FFF2-40B4-BE49-F238E27FC236}">
                  <a16:creationId xmlns:a16="http://schemas.microsoft.com/office/drawing/2014/main" id="{E8918834-BBC7-9ECC-1809-50D3794AB04E}"/>
                </a:ext>
              </a:extLst>
            </p:cNvPr>
            <p:cNvSpPr/>
            <p:nvPr/>
          </p:nvSpPr>
          <p:spPr>
            <a:xfrm>
              <a:off x="7155212" y="141776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81" name="rc874">
              <a:extLst>
                <a:ext uri="{FF2B5EF4-FFF2-40B4-BE49-F238E27FC236}">
                  <a16:creationId xmlns:a16="http://schemas.microsoft.com/office/drawing/2014/main" id="{47852E10-8C6E-F84D-B592-32D8B37FC576}"/>
                </a:ext>
              </a:extLst>
            </p:cNvPr>
            <p:cNvSpPr/>
            <p:nvPr/>
          </p:nvSpPr>
          <p:spPr>
            <a:xfrm>
              <a:off x="7155212" y="137335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82" name="rc875">
              <a:extLst>
                <a:ext uri="{FF2B5EF4-FFF2-40B4-BE49-F238E27FC236}">
                  <a16:creationId xmlns:a16="http://schemas.microsoft.com/office/drawing/2014/main" id="{59EBA71D-4447-13EE-0099-6E6B702E8ED9}"/>
                </a:ext>
              </a:extLst>
            </p:cNvPr>
            <p:cNvSpPr/>
            <p:nvPr/>
          </p:nvSpPr>
          <p:spPr>
            <a:xfrm>
              <a:off x="7155212" y="132894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83" name="rc876">
              <a:extLst>
                <a:ext uri="{FF2B5EF4-FFF2-40B4-BE49-F238E27FC236}">
                  <a16:creationId xmlns:a16="http://schemas.microsoft.com/office/drawing/2014/main" id="{8852A015-D289-0562-A666-1BBA9AA71698}"/>
                </a:ext>
              </a:extLst>
            </p:cNvPr>
            <p:cNvSpPr/>
            <p:nvPr/>
          </p:nvSpPr>
          <p:spPr>
            <a:xfrm>
              <a:off x="7155212" y="128453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84" name="rc877">
              <a:extLst>
                <a:ext uri="{FF2B5EF4-FFF2-40B4-BE49-F238E27FC236}">
                  <a16:creationId xmlns:a16="http://schemas.microsoft.com/office/drawing/2014/main" id="{6DB79801-D028-8DCE-4EC5-E171CB1B5119}"/>
                </a:ext>
              </a:extLst>
            </p:cNvPr>
            <p:cNvSpPr/>
            <p:nvPr/>
          </p:nvSpPr>
          <p:spPr>
            <a:xfrm>
              <a:off x="7155212" y="1240120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85" name="rc878">
              <a:extLst>
                <a:ext uri="{FF2B5EF4-FFF2-40B4-BE49-F238E27FC236}">
                  <a16:creationId xmlns:a16="http://schemas.microsoft.com/office/drawing/2014/main" id="{E0DAF4F1-AA79-A899-DEA3-42A5A21251DD}"/>
                </a:ext>
              </a:extLst>
            </p:cNvPr>
            <p:cNvSpPr/>
            <p:nvPr/>
          </p:nvSpPr>
          <p:spPr>
            <a:xfrm>
              <a:off x="7155212" y="1195709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86" name="rc879">
              <a:extLst>
                <a:ext uri="{FF2B5EF4-FFF2-40B4-BE49-F238E27FC236}">
                  <a16:creationId xmlns:a16="http://schemas.microsoft.com/office/drawing/2014/main" id="{90ACFCCB-046F-5883-F745-76196E72BE50}"/>
                </a:ext>
              </a:extLst>
            </p:cNvPr>
            <p:cNvSpPr/>
            <p:nvPr/>
          </p:nvSpPr>
          <p:spPr>
            <a:xfrm>
              <a:off x="7155212" y="1151298"/>
              <a:ext cx="348102" cy="44410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87" name="rc880">
              <a:extLst>
                <a:ext uri="{FF2B5EF4-FFF2-40B4-BE49-F238E27FC236}">
                  <a16:creationId xmlns:a16="http://schemas.microsoft.com/office/drawing/2014/main" id="{4C04FD41-A4FF-65BA-1075-301EFF93E6A3}"/>
                </a:ext>
              </a:extLst>
            </p:cNvPr>
            <p:cNvSpPr/>
            <p:nvPr/>
          </p:nvSpPr>
          <p:spPr>
            <a:xfrm>
              <a:off x="7155212" y="1106888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88" name="rc881">
              <a:extLst>
                <a:ext uri="{FF2B5EF4-FFF2-40B4-BE49-F238E27FC236}">
                  <a16:creationId xmlns:a16="http://schemas.microsoft.com/office/drawing/2014/main" id="{08024483-3B72-8EC9-421C-D6A596216489}"/>
                </a:ext>
              </a:extLst>
            </p:cNvPr>
            <p:cNvSpPr/>
            <p:nvPr/>
          </p:nvSpPr>
          <p:spPr>
            <a:xfrm>
              <a:off x="7155212" y="1062477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89" name="rc882">
              <a:extLst>
                <a:ext uri="{FF2B5EF4-FFF2-40B4-BE49-F238E27FC236}">
                  <a16:creationId xmlns:a16="http://schemas.microsoft.com/office/drawing/2014/main" id="{2A63BC95-2087-A49B-C2CE-66C9F6502F4A}"/>
                </a:ext>
              </a:extLst>
            </p:cNvPr>
            <p:cNvSpPr/>
            <p:nvPr/>
          </p:nvSpPr>
          <p:spPr>
            <a:xfrm>
              <a:off x="7155212" y="1018066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90" name="rc883">
              <a:extLst>
                <a:ext uri="{FF2B5EF4-FFF2-40B4-BE49-F238E27FC236}">
                  <a16:creationId xmlns:a16="http://schemas.microsoft.com/office/drawing/2014/main" id="{E974B3E5-4436-88AA-C00E-038BF678FD23}"/>
                </a:ext>
              </a:extLst>
            </p:cNvPr>
            <p:cNvSpPr/>
            <p:nvPr/>
          </p:nvSpPr>
          <p:spPr>
            <a:xfrm>
              <a:off x="7155212" y="973655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91" name="rc884">
              <a:extLst>
                <a:ext uri="{FF2B5EF4-FFF2-40B4-BE49-F238E27FC236}">
                  <a16:creationId xmlns:a16="http://schemas.microsoft.com/office/drawing/2014/main" id="{C06796C5-C55B-3FBC-FF49-4FAEAD33DA35}"/>
                </a:ext>
              </a:extLst>
            </p:cNvPr>
            <p:cNvSpPr/>
            <p:nvPr/>
          </p:nvSpPr>
          <p:spPr>
            <a:xfrm>
              <a:off x="7155212" y="929244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92" name="rc885">
              <a:extLst>
                <a:ext uri="{FF2B5EF4-FFF2-40B4-BE49-F238E27FC236}">
                  <a16:creationId xmlns:a16="http://schemas.microsoft.com/office/drawing/2014/main" id="{95B29924-B55D-493C-D9B5-A9C00D964650}"/>
                </a:ext>
              </a:extLst>
            </p:cNvPr>
            <p:cNvSpPr/>
            <p:nvPr/>
          </p:nvSpPr>
          <p:spPr>
            <a:xfrm>
              <a:off x="7155212" y="88483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93" name="rc886">
              <a:extLst>
                <a:ext uri="{FF2B5EF4-FFF2-40B4-BE49-F238E27FC236}">
                  <a16:creationId xmlns:a16="http://schemas.microsoft.com/office/drawing/2014/main" id="{0D13665E-6133-B590-2D4E-B39C462B3334}"/>
                </a:ext>
              </a:extLst>
            </p:cNvPr>
            <p:cNvSpPr/>
            <p:nvPr/>
          </p:nvSpPr>
          <p:spPr>
            <a:xfrm>
              <a:off x="7155212" y="840422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94" name="rc887">
              <a:extLst>
                <a:ext uri="{FF2B5EF4-FFF2-40B4-BE49-F238E27FC236}">
                  <a16:creationId xmlns:a16="http://schemas.microsoft.com/office/drawing/2014/main" id="{DB501D5F-7E32-6C33-5303-AB85E1546B12}"/>
                </a:ext>
              </a:extLst>
            </p:cNvPr>
            <p:cNvSpPr/>
            <p:nvPr/>
          </p:nvSpPr>
          <p:spPr>
            <a:xfrm>
              <a:off x="7155212" y="796011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95" name="rc888">
              <a:extLst>
                <a:ext uri="{FF2B5EF4-FFF2-40B4-BE49-F238E27FC236}">
                  <a16:creationId xmlns:a16="http://schemas.microsoft.com/office/drawing/2014/main" id="{14B76550-1BFB-6C45-2958-742F7F6ED081}"/>
                </a:ext>
              </a:extLst>
            </p:cNvPr>
            <p:cNvSpPr/>
            <p:nvPr/>
          </p:nvSpPr>
          <p:spPr>
            <a:xfrm>
              <a:off x="7155212" y="751600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96" name="rc889">
              <a:extLst>
                <a:ext uri="{FF2B5EF4-FFF2-40B4-BE49-F238E27FC236}">
                  <a16:creationId xmlns:a16="http://schemas.microsoft.com/office/drawing/2014/main" id="{4833D8F1-FA53-7666-3DE1-7D268AABFB5C}"/>
                </a:ext>
              </a:extLst>
            </p:cNvPr>
            <p:cNvSpPr/>
            <p:nvPr/>
          </p:nvSpPr>
          <p:spPr>
            <a:xfrm>
              <a:off x="7155212" y="707190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97" name="rc890">
              <a:extLst>
                <a:ext uri="{FF2B5EF4-FFF2-40B4-BE49-F238E27FC236}">
                  <a16:creationId xmlns:a16="http://schemas.microsoft.com/office/drawing/2014/main" id="{11E8C6A4-9C30-4C32-E18B-E089304A990E}"/>
                </a:ext>
              </a:extLst>
            </p:cNvPr>
            <p:cNvSpPr/>
            <p:nvPr/>
          </p:nvSpPr>
          <p:spPr>
            <a:xfrm>
              <a:off x="7503314" y="6480605"/>
              <a:ext cx="348102" cy="44410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98" name="rc891">
              <a:extLst>
                <a:ext uri="{FF2B5EF4-FFF2-40B4-BE49-F238E27FC236}">
                  <a16:creationId xmlns:a16="http://schemas.microsoft.com/office/drawing/2014/main" id="{102F8C89-E257-2805-1685-A135A4FF080C}"/>
                </a:ext>
              </a:extLst>
            </p:cNvPr>
            <p:cNvSpPr/>
            <p:nvPr/>
          </p:nvSpPr>
          <p:spPr>
            <a:xfrm>
              <a:off x="7503314" y="643619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99" name="rc892">
              <a:extLst>
                <a:ext uri="{FF2B5EF4-FFF2-40B4-BE49-F238E27FC236}">
                  <a16:creationId xmlns:a16="http://schemas.microsoft.com/office/drawing/2014/main" id="{3C2F91C1-CEBA-0CCB-2605-C87608EC1E86}"/>
                </a:ext>
              </a:extLst>
            </p:cNvPr>
            <p:cNvSpPr/>
            <p:nvPr/>
          </p:nvSpPr>
          <p:spPr>
            <a:xfrm>
              <a:off x="7503314" y="6391783"/>
              <a:ext cx="348102" cy="44410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00" name="rc893">
              <a:extLst>
                <a:ext uri="{FF2B5EF4-FFF2-40B4-BE49-F238E27FC236}">
                  <a16:creationId xmlns:a16="http://schemas.microsoft.com/office/drawing/2014/main" id="{FEFF992E-D35B-E996-EE04-3AE708C7F6C4}"/>
                </a:ext>
              </a:extLst>
            </p:cNvPr>
            <p:cNvSpPr/>
            <p:nvPr/>
          </p:nvSpPr>
          <p:spPr>
            <a:xfrm>
              <a:off x="7503314" y="6347372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01" name="rc894">
              <a:extLst>
                <a:ext uri="{FF2B5EF4-FFF2-40B4-BE49-F238E27FC236}">
                  <a16:creationId xmlns:a16="http://schemas.microsoft.com/office/drawing/2014/main" id="{02C5F48D-9BE4-1479-2890-A1C0EDA7001D}"/>
                </a:ext>
              </a:extLst>
            </p:cNvPr>
            <p:cNvSpPr/>
            <p:nvPr/>
          </p:nvSpPr>
          <p:spPr>
            <a:xfrm>
              <a:off x="7503314" y="6302961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02" name="rc895">
              <a:extLst>
                <a:ext uri="{FF2B5EF4-FFF2-40B4-BE49-F238E27FC236}">
                  <a16:creationId xmlns:a16="http://schemas.microsoft.com/office/drawing/2014/main" id="{6D0EEE06-E0A1-D126-9A55-14FF4771D5C9}"/>
                </a:ext>
              </a:extLst>
            </p:cNvPr>
            <p:cNvSpPr/>
            <p:nvPr/>
          </p:nvSpPr>
          <p:spPr>
            <a:xfrm>
              <a:off x="7503314" y="6258551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03" name="rc896">
              <a:extLst>
                <a:ext uri="{FF2B5EF4-FFF2-40B4-BE49-F238E27FC236}">
                  <a16:creationId xmlns:a16="http://schemas.microsoft.com/office/drawing/2014/main" id="{0597E4B5-0BCA-E7C9-F46D-5D653BD19D52}"/>
                </a:ext>
              </a:extLst>
            </p:cNvPr>
            <p:cNvSpPr/>
            <p:nvPr/>
          </p:nvSpPr>
          <p:spPr>
            <a:xfrm>
              <a:off x="7503314" y="6214140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04" name="rc897">
              <a:extLst>
                <a:ext uri="{FF2B5EF4-FFF2-40B4-BE49-F238E27FC236}">
                  <a16:creationId xmlns:a16="http://schemas.microsoft.com/office/drawing/2014/main" id="{9829EDA3-A398-DB05-AA4B-7E3E37BEF7B6}"/>
                </a:ext>
              </a:extLst>
            </p:cNvPr>
            <p:cNvSpPr/>
            <p:nvPr/>
          </p:nvSpPr>
          <p:spPr>
            <a:xfrm>
              <a:off x="7503314" y="6169729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05" name="rc898">
              <a:extLst>
                <a:ext uri="{FF2B5EF4-FFF2-40B4-BE49-F238E27FC236}">
                  <a16:creationId xmlns:a16="http://schemas.microsoft.com/office/drawing/2014/main" id="{CCBFD686-6FE5-C73B-E944-2815C9B1BD13}"/>
                </a:ext>
              </a:extLst>
            </p:cNvPr>
            <p:cNvSpPr/>
            <p:nvPr/>
          </p:nvSpPr>
          <p:spPr>
            <a:xfrm>
              <a:off x="7503314" y="6125318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06" name="rc899">
              <a:extLst>
                <a:ext uri="{FF2B5EF4-FFF2-40B4-BE49-F238E27FC236}">
                  <a16:creationId xmlns:a16="http://schemas.microsoft.com/office/drawing/2014/main" id="{3F362461-C6B9-8CBA-7BB3-251F3EAA1F51}"/>
                </a:ext>
              </a:extLst>
            </p:cNvPr>
            <p:cNvSpPr/>
            <p:nvPr/>
          </p:nvSpPr>
          <p:spPr>
            <a:xfrm>
              <a:off x="7503314" y="6080907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07" name="rc900">
              <a:extLst>
                <a:ext uri="{FF2B5EF4-FFF2-40B4-BE49-F238E27FC236}">
                  <a16:creationId xmlns:a16="http://schemas.microsoft.com/office/drawing/2014/main" id="{5B476535-AA60-3FFB-151A-2A9D6CBFEF59}"/>
                </a:ext>
              </a:extLst>
            </p:cNvPr>
            <p:cNvSpPr/>
            <p:nvPr/>
          </p:nvSpPr>
          <p:spPr>
            <a:xfrm>
              <a:off x="7503314" y="6036496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08" name="rc901">
              <a:extLst>
                <a:ext uri="{FF2B5EF4-FFF2-40B4-BE49-F238E27FC236}">
                  <a16:creationId xmlns:a16="http://schemas.microsoft.com/office/drawing/2014/main" id="{11C7A1CF-661B-DEA3-7858-A75233AC3B21}"/>
                </a:ext>
              </a:extLst>
            </p:cNvPr>
            <p:cNvSpPr/>
            <p:nvPr/>
          </p:nvSpPr>
          <p:spPr>
            <a:xfrm>
              <a:off x="7503314" y="5992085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09" name="rc902">
              <a:extLst>
                <a:ext uri="{FF2B5EF4-FFF2-40B4-BE49-F238E27FC236}">
                  <a16:creationId xmlns:a16="http://schemas.microsoft.com/office/drawing/2014/main" id="{9656EC3A-2E52-010A-5CDF-66B0D149B160}"/>
                </a:ext>
              </a:extLst>
            </p:cNvPr>
            <p:cNvSpPr/>
            <p:nvPr/>
          </p:nvSpPr>
          <p:spPr>
            <a:xfrm>
              <a:off x="7503314" y="594767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10" name="rc903">
              <a:extLst>
                <a:ext uri="{FF2B5EF4-FFF2-40B4-BE49-F238E27FC236}">
                  <a16:creationId xmlns:a16="http://schemas.microsoft.com/office/drawing/2014/main" id="{9CE18F75-1F25-ED61-A9BB-1BEA0CB32D21}"/>
                </a:ext>
              </a:extLst>
            </p:cNvPr>
            <p:cNvSpPr/>
            <p:nvPr/>
          </p:nvSpPr>
          <p:spPr>
            <a:xfrm>
              <a:off x="7503314" y="590326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11" name="rc904">
              <a:extLst>
                <a:ext uri="{FF2B5EF4-FFF2-40B4-BE49-F238E27FC236}">
                  <a16:creationId xmlns:a16="http://schemas.microsoft.com/office/drawing/2014/main" id="{E0E0998E-8057-092C-D90F-7E6FEF88049B}"/>
                </a:ext>
              </a:extLst>
            </p:cNvPr>
            <p:cNvSpPr/>
            <p:nvPr/>
          </p:nvSpPr>
          <p:spPr>
            <a:xfrm>
              <a:off x="7503314" y="585885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12" name="rc905">
              <a:extLst>
                <a:ext uri="{FF2B5EF4-FFF2-40B4-BE49-F238E27FC236}">
                  <a16:creationId xmlns:a16="http://schemas.microsoft.com/office/drawing/2014/main" id="{655A3BEA-3AEA-435D-C96E-DA4F46DA794C}"/>
                </a:ext>
              </a:extLst>
            </p:cNvPr>
            <p:cNvSpPr/>
            <p:nvPr/>
          </p:nvSpPr>
          <p:spPr>
            <a:xfrm>
              <a:off x="7503314" y="5814442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13" name="rc906">
              <a:extLst>
                <a:ext uri="{FF2B5EF4-FFF2-40B4-BE49-F238E27FC236}">
                  <a16:creationId xmlns:a16="http://schemas.microsoft.com/office/drawing/2014/main" id="{B809BC70-5F3D-054C-F515-1D0937F62265}"/>
                </a:ext>
              </a:extLst>
            </p:cNvPr>
            <p:cNvSpPr/>
            <p:nvPr/>
          </p:nvSpPr>
          <p:spPr>
            <a:xfrm>
              <a:off x="7503314" y="5770031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14" name="rc907">
              <a:extLst>
                <a:ext uri="{FF2B5EF4-FFF2-40B4-BE49-F238E27FC236}">
                  <a16:creationId xmlns:a16="http://schemas.microsoft.com/office/drawing/2014/main" id="{B46CF330-307D-00F7-EDF4-99CAF5CF1158}"/>
                </a:ext>
              </a:extLst>
            </p:cNvPr>
            <p:cNvSpPr/>
            <p:nvPr/>
          </p:nvSpPr>
          <p:spPr>
            <a:xfrm>
              <a:off x="7503314" y="5725620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15" name="rc908">
              <a:extLst>
                <a:ext uri="{FF2B5EF4-FFF2-40B4-BE49-F238E27FC236}">
                  <a16:creationId xmlns:a16="http://schemas.microsoft.com/office/drawing/2014/main" id="{DC3F548A-B532-154E-DFF6-10E49B713A51}"/>
                </a:ext>
              </a:extLst>
            </p:cNvPr>
            <p:cNvSpPr/>
            <p:nvPr/>
          </p:nvSpPr>
          <p:spPr>
            <a:xfrm>
              <a:off x="7503314" y="5681209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16" name="rc909">
              <a:extLst>
                <a:ext uri="{FF2B5EF4-FFF2-40B4-BE49-F238E27FC236}">
                  <a16:creationId xmlns:a16="http://schemas.microsoft.com/office/drawing/2014/main" id="{C9F38A2D-E56B-332D-CC18-C24C3A818004}"/>
                </a:ext>
              </a:extLst>
            </p:cNvPr>
            <p:cNvSpPr/>
            <p:nvPr/>
          </p:nvSpPr>
          <p:spPr>
            <a:xfrm>
              <a:off x="7503314" y="5636798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17" name="rc910">
              <a:extLst>
                <a:ext uri="{FF2B5EF4-FFF2-40B4-BE49-F238E27FC236}">
                  <a16:creationId xmlns:a16="http://schemas.microsoft.com/office/drawing/2014/main" id="{F866AAB9-67DC-62A2-4584-1488ED6E18A0}"/>
                </a:ext>
              </a:extLst>
            </p:cNvPr>
            <p:cNvSpPr/>
            <p:nvPr/>
          </p:nvSpPr>
          <p:spPr>
            <a:xfrm>
              <a:off x="7503314" y="5592387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18" name="rc911">
              <a:extLst>
                <a:ext uri="{FF2B5EF4-FFF2-40B4-BE49-F238E27FC236}">
                  <a16:creationId xmlns:a16="http://schemas.microsoft.com/office/drawing/2014/main" id="{BE298D39-C0E2-736B-3997-44A74036B5CA}"/>
                </a:ext>
              </a:extLst>
            </p:cNvPr>
            <p:cNvSpPr/>
            <p:nvPr/>
          </p:nvSpPr>
          <p:spPr>
            <a:xfrm>
              <a:off x="7503314" y="5547976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19" name="rc912">
              <a:extLst>
                <a:ext uri="{FF2B5EF4-FFF2-40B4-BE49-F238E27FC236}">
                  <a16:creationId xmlns:a16="http://schemas.microsoft.com/office/drawing/2014/main" id="{2EA8D268-95D8-4F0A-DC0C-BDCD5A15086F}"/>
                </a:ext>
              </a:extLst>
            </p:cNvPr>
            <p:cNvSpPr/>
            <p:nvPr/>
          </p:nvSpPr>
          <p:spPr>
            <a:xfrm>
              <a:off x="7503314" y="5503566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20" name="rc913">
              <a:extLst>
                <a:ext uri="{FF2B5EF4-FFF2-40B4-BE49-F238E27FC236}">
                  <a16:creationId xmlns:a16="http://schemas.microsoft.com/office/drawing/2014/main" id="{50C3FCE5-E7BF-CA9A-1CF3-A88AEED04E30}"/>
                </a:ext>
              </a:extLst>
            </p:cNvPr>
            <p:cNvSpPr/>
            <p:nvPr/>
          </p:nvSpPr>
          <p:spPr>
            <a:xfrm>
              <a:off x="7503314" y="5459155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21" name="rc914">
              <a:extLst>
                <a:ext uri="{FF2B5EF4-FFF2-40B4-BE49-F238E27FC236}">
                  <a16:creationId xmlns:a16="http://schemas.microsoft.com/office/drawing/2014/main" id="{B34BD8AE-ED1D-6905-784D-E92AF083F6AF}"/>
                </a:ext>
              </a:extLst>
            </p:cNvPr>
            <p:cNvSpPr/>
            <p:nvPr/>
          </p:nvSpPr>
          <p:spPr>
            <a:xfrm>
              <a:off x="7503314" y="541474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22" name="rc915">
              <a:extLst>
                <a:ext uri="{FF2B5EF4-FFF2-40B4-BE49-F238E27FC236}">
                  <a16:creationId xmlns:a16="http://schemas.microsoft.com/office/drawing/2014/main" id="{B9937E7F-6E1A-B257-C293-2FC75680CC67}"/>
                </a:ext>
              </a:extLst>
            </p:cNvPr>
            <p:cNvSpPr/>
            <p:nvPr/>
          </p:nvSpPr>
          <p:spPr>
            <a:xfrm>
              <a:off x="7503314" y="537033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23" name="rc916">
              <a:extLst>
                <a:ext uri="{FF2B5EF4-FFF2-40B4-BE49-F238E27FC236}">
                  <a16:creationId xmlns:a16="http://schemas.microsoft.com/office/drawing/2014/main" id="{E5D8E983-B051-1C1B-FD40-36AB6FFE315E}"/>
                </a:ext>
              </a:extLst>
            </p:cNvPr>
            <p:cNvSpPr/>
            <p:nvPr/>
          </p:nvSpPr>
          <p:spPr>
            <a:xfrm>
              <a:off x="7503314" y="5325922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24" name="rc917">
              <a:extLst>
                <a:ext uri="{FF2B5EF4-FFF2-40B4-BE49-F238E27FC236}">
                  <a16:creationId xmlns:a16="http://schemas.microsoft.com/office/drawing/2014/main" id="{5479754E-235D-E532-6663-9D2C1CDDEF5E}"/>
                </a:ext>
              </a:extLst>
            </p:cNvPr>
            <p:cNvSpPr/>
            <p:nvPr/>
          </p:nvSpPr>
          <p:spPr>
            <a:xfrm>
              <a:off x="7503314" y="5281511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25" name="rc918">
              <a:extLst>
                <a:ext uri="{FF2B5EF4-FFF2-40B4-BE49-F238E27FC236}">
                  <a16:creationId xmlns:a16="http://schemas.microsoft.com/office/drawing/2014/main" id="{65535FBA-6F00-7B85-30ED-F4EBF96CDE01}"/>
                </a:ext>
              </a:extLst>
            </p:cNvPr>
            <p:cNvSpPr/>
            <p:nvPr/>
          </p:nvSpPr>
          <p:spPr>
            <a:xfrm>
              <a:off x="7503314" y="5237100"/>
              <a:ext cx="348102" cy="44410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26" name="rc919">
              <a:extLst>
                <a:ext uri="{FF2B5EF4-FFF2-40B4-BE49-F238E27FC236}">
                  <a16:creationId xmlns:a16="http://schemas.microsoft.com/office/drawing/2014/main" id="{DFBE82FA-1591-3593-7188-56EE0207BB86}"/>
                </a:ext>
              </a:extLst>
            </p:cNvPr>
            <p:cNvSpPr/>
            <p:nvPr/>
          </p:nvSpPr>
          <p:spPr>
            <a:xfrm>
              <a:off x="7503314" y="5192689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27" name="rc920">
              <a:extLst>
                <a:ext uri="{FF2B5EF4-FFF2-40B4-BE49-F238E27FC236}">
                  <a16:creationId xmlns:a16="http://schemas.microsoft.com/office/drawing/2014/main" id="{AEB64133-0D7B-C80E-0C62-39F5F5D9D266}"/>
                </a:ext>
              </a:extLst>
            </p:cNvPr>
            <p:cNvSpPr/>
            <p:nvPr/>
          </p:nvSpPr>
          <p:spPr>
            <a:xfrm>
              <a:off x="7503314" y="5148278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28" name="rc921">
              <a:extLst>
                <a:ext uri="{FF2B5EF4-FFF2-40B4-BE49-F238E27FC236}">
                  <a16:creationId xmlns:a16="http://schemas.microsoft.com/office/drawing/2014/main" id="{631768A1-6BF7-72F1-789E-45AAFEF2E1AE}"/>
                </a:ext>
              </a:extLst>
            </p:cNvPr>
            <p:cNvSpPr/>
            <p:nvPr/>
          </p:nvSpPr>
          <p:spPr>
            <a:xfrm>
              <a:off x="7503314" y="510386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29" name="rc922">
              <a:extLst>
                <a:ext uri="{FF2B5EF4-FFF2-40B4-BE49-F238E27FC236}">
                  <a16:creationId xmlns:a16="http://schemas.microsoft.com/office/drawing/2014/main" id="{A467ADE5-BBA4-FAF6-8C8E-C36DF76ABCCD}"/>
                </a:ext>
              </a:extLst>
            </p:cNvPr>
            <p:cNvSpPr/>
            <p:nvPr/>
          </p:nvSpPr>
          <p:spPr>
            <a:xfrm>
              <a:off x="7503314" y="505945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30" name="rc923">
              <a:extLst>
                <a:ext uri="{FF2B5EF4-FFF2-40B4-BE49-F238E27FC236}">
                  <a16:creationId xmlns:a16="http://schemas.microsoft.com/office/drawing/2014/main" id="{C6DD838F-8CD8-C66B-150B-EE0A535A503C}"/>
                </a:ext>
              </a:extLst>
            </p:cNvPr>
            <p:cNvSpPr/>
            <p:nvPr/>
          </p:nvSpPr>
          <p:spPr>
            <a:xfrm>
              <a:off x="7503314" y="501504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31" name="rc924">
              <a:extLst>
                <a:ext uri="{FF2B5EF4-FFF2-40B4-BE49-F238E27FC236}">
                  <a16:creationId xmlns:a16="http://schemas.microsoft.com/office/drawing/2014/main" id="{4C6C9826-D0DB-7DB7-2CC7-D8C202E66232}"/>
                </a:ext>
              </a:extLst>
            </p:cNvPr>
            <p:cNvSpPr/>
            <p:nvPr/>
          </p:nvSpPr>
          <p:spPr>
            <a:xfrm>
              <a:off x="7503314" y="497063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32" name="rc925">
              <a:extLst>
                <a:ext uri="{FF2B5EF4-FFF2-40B4-BE49-F238E27FC236}">
                  <a16:creationId xmlns:a16="http://schemas.microsoft.com/office/drawing/2014/main" id="{5BDC5C2A-5348-7896-2453-ADE67FB22D32}"/>
                </a:ext>
              </a:extLst>
            </p:cNvPr>
            <p:cNvSpPr/>
            <p:nvPr/>
          </p:nvSpPr>
          <p:spPr>
            <a:xfrm>
              <a:off x="7503314" y="492622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33" name="rc926">
              <a:extLst>
                <a:ext uri="{FF2B5EF4-FFF2-40B4-BE49-F238E27FC236}">
                  <a16:creationId xmlns:a16="http://schemas.microsoft.com/office/drawing/2014/main" id="{62BE1D47-00C4-0E00-C1BB-8E0B9EFD9C1E}"/>
                </a:ext>
              </a:extLst>
            </p:cNvPr>
            <p:cNvSpPr/>
            <p:nvPr/>
          </p:nvSpPr>
          <p:spPr>
            <a:xfrm>
              <a:off x="7503314" y="488181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34" name="rc927">
              <a:extLst>
                <a:ext uri="{FF2B5EF4-FFF2-40B4-BE49-F238E27FC236}">
                  <a16:creationId xmlns:a16="http://schemas.microsoft.com/office/drawing/2014/main" id="{6941776B-27F0-B837-4CCA-345C93687985}"/>
                </a:ext>
              </a:extLst>
            </p:cNvPr>
            <p:cNvSpPr/>
            <p:nvPr/>
          </p:nvSpPr>
          <p:spPr>
            <a:xfrm>
              <a:off x="7503314" y="483740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35" name="rc928">
              <a:extLst>
                <a:ext uri="{FF2B5EF4-FFF2-40B4-BE49-F238E27FC236}">
                  <a16:creationId xmlns:a16="http://schemas.microsoft.com/office/drawing/2014/main" id="{CDC01E51-A9A5-CD56-9E34-18E6D368C7BA}"/>
                </a:ext>
              </a:extLst>
            </p:cNvPr>
            <p:cNvSpPr/>
            <p:nvPr/>
          </p:nvSpPr>
          <p:spPr>
            <a:xfrm>
              <a:off x="7503314" y="479299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36" name="rc929">
              <a:extLst>
                <a:ext uri="{FF2B5EF4-FFF2-40B4-BE49-F238E27FC236}">
                  <a16:creationId xmlns:a16="http://schemas.microsoft.com/office/drawing/2014/main" id="{8E74B98A-EC6A-26EB-6513-A94B0F23A73F}"/>
                </a:ext>
              </a:extLst>
            </p:cNvPr>
            <p:cNvSpPr/>
            <p:nvPr/>
          </p:nvSpPr>
          <p:spPr>
            <a:xfrm>
              <a:off x="7503314" y="474858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37" name="rc930">
              <a:extLst>
                <a:ext uri="{FF2B5EF4-FFF2-40B4-BE49-F238E27FC236}">
                  <a16:creationId xmlns:a16="http://schemas.microsoft.com/office/drawing/2014/main" id="{C6C69392-3BFC-9F64-8FAB-9F04F2292057}"/>
                </a:ext>
              </a:extLst>
            </p:cNvPr>
            <p:cNvSpPr/>
            <p:nvPr/>
          </p:nvSpPr>
          <p:spPr>
            <a:xfrm>
              <a:off x="7503314" y="470417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38" name="rc931">
              <a:extLst>
                <a:ext uri="{FF2B5EF4-FFF2-40B4-BE49-F238E27FC236}">
                  <a16:creationId xmlns:a16="http://schemas.microsoft.com/office/drawing/2014/main" id="{F8415974-4920-427A-293B-768773CC854C}"/>
                </a:ext>
              </a:extLst>
            </p:cNvPr>
            <p:cNvSpPr/>
            <p:nvPr/>
          </p:nvSpPr>
          <p:spPr>
            <a:xfrm>
              <a:off x="7503314" y="465975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39" name="rc932">
              <a:extLst>
                <a:ext uri="{FF2B5EF4-FFF2-40B4-BE49-F238E27FC236}">
                  <a16:creationId xmlns:a16="http://schemas.microsoft.com/office/drawing/2014/main" id="{61AAE6CA-C6C1-7FD5-F338-05336E66EB1D}"/>
                </a:ext>
              </a:extLst>
            </p:cNvPr>
            <p:cNvSpPr/>
            <p:nvPr/>
          </p:nvSpPr>
          <p:spPr>
            <a:xfrm>
              <a:off x="7503314" y="461534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40" name="rc933">
              <a:extLst>
                <a:ext uri="{FF2B5EF4-FFF2-40B4-BE49-F238E27FC236}">
                  <a16:creationId xmlns:a16="http://schemas.microsoft.com/office/drawing/2014/main" id="{6DC25EB2-6D1E-8B22-9A33-F78DEF06C19A}"/>
                </a:ext>
              </a:extLst>
            </p:cNvPr>
            <p:cNvSpPr/>
            <p:nvPr/>
          </p:nvSpPr>
          <p:spPr>
            <a:xfrm>
              <a:off x="7503314" y="457093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41" name="rc934">
              <a:extLst>
                <a:ext uri="{FF2B5EF4-FFF2-40B4-BE49-F238E27FC236}">
                  <a16:creationId xmlns:a16="http://schemas.microsoft.com/office/drawing/2014/main" id="{9548B37E-B7B7-1B3B-CBD2-9EEC7042F683}"/>
                </a:ext>
              </a:extLst>
            </p:cNvPr>
            <p:cNvSpPr/>
            <p:nvPr/>
          </p:nvSpPr>
          <p:spPr>
            <a:xfrm>
              <a:off x="7503314" y="452652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42" name="rc935">
              <a:extLst>
                <a:ext uri="{FF2B5EF4-FFF2-40B4-BE49-F238E27FC236}">
                  <a16:creationId xmlns:a16="http://schemas.microsoft.com/office/drawing/2014/main" id="{4882FEA4-AA59-2A91-1D50-FE3409C37495}"/>
                </a:ext>
              </a:extLst>
            </p:cNvPr>
            <p:cNvSpPr/>
            <p:nvPr/>
          </p:nvSpPr>
          <p:spPr>
            <a:xfrm>
              <a:off x="7503314" y="448211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43" name="rc936">
              <a:extLst>
                <a:ext uri="{FF2B5EF4-FFF2-40B4-BE49-F238E27FC236}">
                  <a16:creationId xmlns:a16="http://schemas.microsoft.com/office/drawing/2014/main" id="{C3CED5A1-2242-21DB-3066-F5A0B19320A0}"/>
                </a:ext>
              </a:extLst>
            </p:cNvPr>
            <p:cNvSpPr/>
            <p:nvPr/>
          </p:nvSpPr>
          <p:spPr>
            <a:xfrm>
              <a:off x="7503314" y="443770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44" name="rc937">
              <a:extLst>
                <a:ext uri="{FF2B5EF4-FFF2-40B4-BE49-F238E27FC236}">
                  <a16:creationId xmlns:a16="http://schemas.microsoft.com/office/drawing/2014/main" id="{6697ED68-EA70-80B3-77FF-5270F1F5ADA8}"/>
                </a:ext>
              </a:extLst>
            </p:cNvPr>
            <p:cNvSpPr/>
            <p:nvPr/>
          </p:nvSpPr>
          <p:spPr>
            <a:xfrm>
              <a:off x="7503314" y="439329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45" name="rc938">
              <a:extLst>
                <a:ext uri="{FF2B5EF4-FFF2-40B4-BE49-F238E27FC236}">
                  <a16:creationId xmlns:a16="http://schemas.microsoft.com/office/drawing/2014/main" id="{D90D7EDF-4D57-F548-46CF-EE338B8B20A2}"/>
                </a:ext>
              </a:extLst>
            </p:cNvPr>
            <p:cNvSpPr/>
            <p:nvPr/>
          </p:nvSpPr>
          <p:spPr>
            <a:xfrm>
              <a:off x="7503314" y="434888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46" name="rc939">
              <a:extLst>
                <a:ext uri="{FF2B5EF4-FFF2-40B4-BE49-F238E27FC236}">
                  <a16:creationId xmlns:a16="http://schemas.microsoft.com/office/drawing/2014/main" id="{8F7FC73F-F327-ECE0-206C-655AE1ADA5AB}"/>
                </a:ext>
              </a:extLst>
            </p:cNvPr>
            <p:cNvSpPr/>
            <p:nvPr/>
          </p:nvSpPr>
          <p:spPr>
            <a:xfrm>
              <a:off x="7503314" y="430447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47" name="rc940">
              <a:extLst>
                <a:ext uri="{FF2B5EF4-FFF2-40B4-BE49-F238E27FC236}">
                  <a16:creationId xmlns:a16="http://schemas.microsoft.com/office/drawing/2014/main" id="{EA01EE97-60DF-ED31-8E6B-719A8F1E4A3B}"/>
                </a:ext>
              </a:extLst>
            </p:cNvPr>
            <p:cNvSpPr/>
            <p:nvPr/>
          </p:nvSpPr>
          <p:spPr>
            <a:xfrm>
              <a:off x="7503314" y="426006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48" name="rc941">
              <a:extLst>
                <a:ext uri="{FF2B5EF4-FFF2-40B4-BE49-F238E27FC236}">
                  <a16:creationId xmlns:a16="http://schemas.microsoft.com/office/drawing/2014/main" id="{5D2112D5-8D5B-8E99-547F-536DF7CE6CEC}"/>
                </a:ext>
              </a:extLst>
            </p:cNvPr>
            <p:cNvSpPr/>
            <p:nvPr/>
          </p:nvSpPr>
          <p:spPr>
            <a:xfrm>
              <a:off x="7503314" y="421565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49" name="rc942">
              <a:extLst>
                <a:ext uri="{FF2B5EF4-FFF2-40B4-BE49-F238E27FC236}">
                  <a16:creationId xmlns:a16="http://schemas.microsoft.com/office/drawing/2014/main" id="{0DAAFB1F-03CD-6184-695A-84B63AC8AE9C}"/>
                </a:ext>
              </a:extLst>
            </p:cNvPr>
            <p:cNvSpPr/>
            <p:nvPr/>
          </p:nvSpPr>
          <p:spPr>
            <a:xfrm>
              <a:off x="7503314" y="417123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50" name="rc943">
              <a:extLst>
                <a:ext uri="{FF2B5EF4-FFF2-40B4-BE49-F238E27FC236}">
                  <a16:creationId xmlns:a16="http://schemas.microsoft.com/office/drawing/2014/main" id="{C80A7C33-323A-A581-2538-CC797C072EDA}"/>
                </a:ext>
              </a:extLst>
            </p:cNvPr>
            <p:cNvSpPr/>
            <p:nvPr/>
          </p:nvSpPr>
          <p:spPr>
            <a:xfrm>
              <a:off x="7503314" y="412682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51" name="rc944">
              <a:extLst>
                <a:ext uri="{FF2B5EF4-FFF2-40B4-BE49-F238E27FC236}">
                  <a16:creationId xmlns:a16="http://schemas.microsoft.com/office/drawing/2014/main" id="{DB037459-8656-A25A-D893-3713C1F89C06}"/>
                </a:ext>
              </a:extLst>
            </p:cNvPr>
            <p:cNvSpPr/>
            <p:nvPr/>
          </p:nvSpPr>
          <p:spPr>
            <a:xfrm>
              <a:off x="7503314" y="408241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52" name="rc945">
              <a:extLst>
                <a:ext uri="{FF2B5EF4-FFF2-40B4-BE49-F238E27FC236}">
                  <a16:creationId xmlns:a16="http://schemas.microsoft.com/office/drawing/2014/main" id="{D1E74D0B-A0FA-A20B-2E48-F07FCF2E988B}"/>
                </a:ext>
              </a:extLst>
            </p:cNvPr>
            <p:cNvSpPr/>
            <p:nvPr/>
          </p:nvSpPr>
          <p:spPr>
            <a:xfrm>
              <a:off x="7503314" y="403800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53" name="rc946">
              <a:extLst>
                <a:ext uri="{FF2B5EF4-FFF2-40B4-BE49-F238E27FC236}">
                  <a16:creationId xmlns:a16="http://schemas.microsoft.com/office/drawing/2014/main" id="{C0DDDDE9-978E-A68B-DF36-588A977E5BBC}"/>
                </a:ext>
              </a:extLst>
            </p:cNvPr>
            <p:cNvSpPr/>
            <p:nvPr/>
          </p:nvSpPr>
          <p:spPr>
            <a:xfrm>
              <a:off x="7503314" y="399359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54" name="rc947">
              <a:extLst>
                <a:ext uri="{FF2B5EF4-FFF2-40B4-BE49-F238E27FC236}">
                  <a16:creationId xmlns:a16="http://schemas.microsoft.com/office/drawing/2014/main" id="{DA886719-2884-8CAA-5636-D1ADEB47CB5A}"/>
                </a:ext>
              </a:extLst>
            </p:cNvPr>
            <p:cNvSpPr/>
            <p:nvPr/>
          </p:nvSpPr>
          <p:spPr>
            <a:xfrm>
              <a:off x="7503314" y="394918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55" name="rc948">
              <a:extLst>
                <a:ext uri="{FF2B5EF4-FFF2-40B4-BE49-F238E27FC236}">
                  <a16:creationId xmlns:a16="http://schemas.microsoft.com/office/drawing/2014/main" id="{D33AB952-13D9-26E7-8913-AC3B7FE089EE}"/>
                </a:ext>
              </a:extLst>
            </p:cNvPr>
            <p:cNvSpPr/>
            <p:nvPr/>
          </p:nvSpPr>
          <p:spPr>
            <a:xfrm>
              <a:off x="7503314" y="390477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56" name="rc949">
              <a:extLst>
                <a:ext uri="{FF2B5EF4-FFF2-40B4-BE49-F238E27FC236}">
                  <a16:creationId xmlns:a16="http://schemas.microsoft.com/office/drawing/2014/main" id="{8A7449F5-438B-7D72-4148-93931FF5E2F3}"/>
                </a:ext>
              </a:extLst>
            </p:cNvPr>
            <p:cNvSpPr/>
            <p:nvPr/>
          </p:nvSpPr>
          <p:spPr>
            <a:xfrm>
              <a:off x="7503314" y="386036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57" name="rc950">
              <a:extLst>
                <a:ext uri="{FF2B5EF4-FFF2-40B4-BE49-F238E27FC236}">
                  <a16:creationId xmlns:a16="http://schemas.microsoft.com/office/drawing/2014/main" id="{CB4B6395-27E0-4CDB-4290-6B8EB967CE3B}"/>
                </a:ext>
              </a:extLst>
            </p:cNvPr>
            <p:cNvSpPr/>
            <p:nvPr/>
          </p:nvSpPr>
          <p:spPr>
            <a:xfrm>
              <a:off x="7503314" y="381595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58" name="rc951">
              <a:extLst>
                <a:ext uri="{FF2B5EF4-FFF2-40B4-BE49-F238E27FC236}">
                  <a16:creationId xmlns:a16="http://schemas.microsoft.com/office/drawing/2014/main" id="{493589FD-211E-FAA8-E139-717550E141A5}"/>
                </a:ext>
              </a:extLst>
            </p:cNvPr>
            <p:cNvSpPr/>
            <p:nvPr/>
          </p:nvSpPr>
          <p:spPr>
            <a:xfrm>
              <a:off x="7503314" y="377154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59" name="rc952">
              <a:extLst>
                <a:ext uri="{FF2B5EF4-FFF2-40B4-BE49-F238E27FC236}">
                  <a16:creationId xmlns:a16="http://schemas.microsoft.com/office/drawing/2014/main" id="{33CA6F14-393B-EC29-BE63-F39F576D610D}"/>
                </a:ext>
              </a:extLst>
            </p:cNvPr>
            <p:cNvSpPr/>
            <p:nvPr/>
          </p:nvSpPr>
          <p:spPr>
            <a:xfrm>
              <a:off x="7503314" y="372713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60" name="rc953">
              <a:extLst>
                <a:ext uri="{FF2B5EF4-FFF2-40B4-BE49-F238E27FC236}">
                  <a16:creationId xmlns:a16="http://schemas.microsoft.com/office/drawing/2014/main" id="{0B16B3D3-0772-49F7-0BFD-6CD79A82DDE3}"/>
                </a:ext>
              </a:extLst>
            </p:cNvPr>
            <p:cNvSpPr/>
            <p:nvPr/>
          </p:nvSpPr>
          <p:spPr>
            <a:xfrm>
              <a:off x="7503314" y="368271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61" name="rc954">
              <a:extLst>
                <a:ext uri="{FF2B5EF4-FFF2-40B4-BE49-F238E27FC236}">
                  <a16:creationId xmlns:a16="http://schemas.microsoft.com/office/drawing/2014/main" id="{548C6FED-6DBC-FBAF-960A-A8B03539824F}"/>
                </a:ext>
              </a:extLst>
            </p:cNvPr>
            <p:cNvSpPr/>
            <p:nvPr/>
          </p:nvSpPr>
          <p:spPr>
            <a:xfrm>
              <a:off x="7503314" y="363830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62" name="rc955">
              <a:extLst>
                <a:ext uri="{FF2B5EF4-FFF2-40B4-BE49-F238E27FC236}">
                  <a16:creationId xmlns:a16="http://schemas.microsoft.com/office/drawing/2014/main" id="{F1C98E8F-A397-47C6-27A3-17E754FE4E38}"/>
                </a:ext>
              </a:extLst>
            </p:cNvPr>
            <p:cNvSpPr/>
            <p:nvPr/>
          </p:nvSpPr>
          <p:spPr>
            <a:xfrm>
              <a:off x="7503314" y="3593897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63" name="rc956">
              <a:extLst>
                <a:ext uri="{FF2B5EF4-FFF2-40B4-BE49-F238E27FC236}">
                  <a16:creationId xmlns:a16="http://schemas.microsoft.com/office/drawing/2014/main" id="{BC20AC20-AA51-1CE9-1200-121D481DA06B}"/>
                </a:ext>
              </a:extLst>
            </p:cNvPr>
            <p:cNvSpPr/>
            <p:nvPr/>
          </p:nvSpPr>
          <p:spPr>
            <a:xfrm>
              <a:off x="7503314" y="354948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64" name="rc957">
              <a:extLst>
                <a:ext uri="{FF2B5EF4-FFF2-40B4-BE49-F238E27FC236}">
                  <a16:creationId xmlns:a16="http://schemas.microsoft.com/office/drawing/2014/main" id="{212B2FAD-44C0-02D7-486F-DE7FD22C59B7}"/>
                </a:ext>
              </a:extLst>
            </p:cNvPr>
            <p:cNvSpPr/>
            <p:nvPr/>
          </p:nvSpPr>
          <p:spPr>
            <a:xfrm>
              <a:off x="7503314" y="3505076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65" name="rc958">
              <a:extLst>
                <a:ext uri="{FF2B5EF4-FFF2-40B4-BE49-F238E27FC236}">
                  <a16:creationId xmlns:a16="http://schemas.microsoft.com/office/drawing/2014/main" id="{0C1727E1-5B81-8514-4EE1-2FEA4BAD3A5D}"/>
                </a:ext>
              </a:extLst>
            </p:cNvPr>
            <p:cNvSpPr/>
            <p:nvPr/>
          </p:nvSpPr>
          <p:spPr>
            <a:xfrm>
              <a:off x="7503314" y="3460665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66" name="rc959">
              <a:extLst>
                <a:ext uri="{FF2B5EF4-FFF2-40B4-BE49-F238E27FC236}">
                  <a16:creationId xmlns:a16="http://schemas.microsoft.com/office/drawing/2014/main" id="{B9D14A05-891E-FD58-6760-28F729D5613C}"/>
                </a:ext>
              </a:extLst>
            </p:cNvPr>
            <p:cNvSpPr/>
            <p:nvPr/>
          </p:nvSpPr>
          <p:spPr>
            <a:xfrm>
              <a:off x="7503314" y="3416254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67" name="rc960">
              <a:extLst>
                <a:ext uri="{FF2B5EF4-FFF2-40B4-BE49-F238E27FC236}">
                  <a16:creationId xmlns:a16="http://schemas.microsoft.com/office/drawing/2014/main" id="{BD4939A0-769E-7DED-6261-90FD2591821E}"/>
                </a:ext>
              </a:extLst>
            </p:cNvPr>
            <p:cNvSpPr/>
            <p:nvPr/>
          </p:nvSpPr>
          <p:spPr>
            <a:xfrm>
              <a:off x="7503314" y="3371843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68" name="rc961">
              <a:extLst>
                <a:ext uri="{FF2B5EF4-FFF2-40B4-BE49-F238E27FC236}">
                  <a16:creationId xmlns:a16="http://schemas.microsoft.com/office/drawing/2014/main" id="{26C8CEE3-5ACD-3055-1FF3-F001CFAA54E2}"/>
                </a:ext>
              </a:extLst>
            </p:cNvPr>
            <p:cNvSpPr/>
            <p:nvPr/>
          </p:nvSpPr>
          <p:spPr>
            <a:xfrm>
              <a:off x="7503314" y="3327432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69" name="rc962">
              <a:extLst>
                <a:ext uri="{FF2B5EF4-FFF2-40B4-BE49-F238E27FC236}">
                  <a16:creationId xmlns:a16="http://schemas.microsoft.com/office/drawing/2014/main" id="{D2488170-3E31-C231-8955-03152B165379}"/>
                </a:ext>
              </a:extLst>
            </p:cNvPr>
            <p:cNvSpPr/>
            <p:nvPr/>
          </p:nvSpPr>
          <p:spPr>
            <a:xfrm>
              <a:off x="7503314" y="3283021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70" name="rc963">
              <a:extLst>
                <a:ext uri="{FF2B5EF4-FFF2-40B4-BE49-F238E27FC236}">
                  <a16:creationId xmlns:a16="http://schemas.microsoft.com/office/drawing/2014/main" id="{5A75D38C-09A9-A852-ACB6-2010CF87F98D}"/>
                </a:ext>
              </a:extLst>
            </p:cNvPr>
            <p:cNvSpPr/>
            <p:nvPr/>
          </p:nvSpPr>
          <p:spPr>
            <a:xfrm>
              <a:off x="7503314" y="3238610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71" name="rc964">
              <a:extLst>
                <a:ext uri="{FF2B5EF4-FFF2-40B4-BE49-F238E27FC236}">
                  <a16:creationId xmlns:a16="http://schemas.microsoft.com/office/drawing/2014/main" id="{69D937A4-FAA4-7BB0-B916-AA76FDCA47D3}"/>
                </a:ext>
              </a:extLst>
            </p:cNvPr>
            <p:cNvSpPr/>
            <p:nvPr/>
          </p:nvSpPr>
          <p:spPr>
            <a:xfrm>
              <a:off x="7503314" y="3194199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72" name="rc965">
              <a:extLst>
                <a:ext uri="{FF2B5EF4-FFF2-40B4-BE49-F238E27FC236}">
                  <a16:creationId xmlns:a16="http://schemas.microsoft.com/office/drawing/2014/main" id="{E03C6811-4FB8-8374-4549-B8AE7EC74D44}"/>
                </a:ext>
              </a:extLst>
            </p:cNvPr>
            <p:cNvSpPr/>
            <p:nvPr/>
          </p:nvSpPr>
          <p:spPr>
            <a:xfrm>
              <a:off x="7503314" y="314978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73" name="rc966">
              <a:extLst>
                <a:ext uri="{FF2B5EF4-FFF2-40B4-BE49-F238E27FC236}">
                  <a16:creationId xmlns:a16="http://schemas.microsoft.com/office/drawing/2014/main" id="{6CD2147D-D441-3F50-B340-66E6B8CA5950}"/>
                </a:ext>
              </a:extLst>
            </p:cNvPr>
            <p:cNvSpPr/>
            <p:nvPr/>
          </p:nvSpPr>
          <p:spPr>
            <a:xfrm>
              <a:off x="7503314" y="3105378"/>
              <a:ext cx="348102" cy="4441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74" name="rc967">
              <a:extLst>
                <a:ext uri="{FF2B5EF4-FFF2-40B4-BE49-F238E27FC236}">
                  <a16:creationId xmlns:a16="http://schemas.microsoft.com/office/drawing/2014/main" id="{6FBE64D2-7FB5-5F7B-CBF0-DC9FF17E8E85}"/>
                </a:ext>
              </a:extLst>
            </p:cNvPr>
            <p:cNvSpPr/>
            <p:nvPr/>
          </p:nvSpPr>
          <p:spPr>
            <a:xfrm>
              <a:off x="7503314" y="3060967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75" name="rc968">
              <a:extLst>
                <a:ext uri="{FF2B5EF4-FFF2-40B4-BE49-F238E27FC236}">
                  <a16:creationId xmlns:a16="http://schemas.microsoft.com/office/drawing/2014/main" id="{87BED6CE-71F2-0E20-6277-9C64DA675D57}"/>
                </a:ext>
              </a:extLst>
            </p:cNvPr>
            <p:cNvSpPr/>
            <p:nvPr/>
          </p:nvSpPr>
          <p:spPr>
            <a:xfrm>
              <a:off x="7503314" y="3016556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76" name="rc969">
              <a:extLst>
                <a:ext uri="{FF2B5EF4-FFF2-40B4-BE49-F238E27FC236}">
                  <a16:creationId xmlns:a16="http://schemas.microsoft.com/office/drawing/2014/main" id="{02BEFE15-4C3C-C141-FD4D-9D1E95899D22}"/>
                </a:ext>
              </a:extLst>
            </p:cNvPr>
            <p:cNvSpPr/>
            <p:nvPr/>
          </p:nvSpPr>
          <p:spPr>
            <a:xfrm>
              <a:off x="7503314" y="2972145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77" name="rc970">
              <a:extLst>
                <a:ext uri="{FF2B5EF4-FFF2-40B4-BE49-F238E27FC236}">
                  <a16:creationId xmlns:a16="http://schemas.microsoft.com/office/drawing/2014/main" id="{602E201A-9E36-EC42-76A1-CC541149C00E}"/>
                </a:ext>
              </a:extLst>
            </p:cNvPr>
            <p:cNvSpPr/>
            <p:nvPr/>
          </p:nvSpPr>
          <p:spPr>
            <a:xfrm>
              <a:off x="7503314" y="292773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78" name="rc971">
              <a:extLst>
                <a:ext uri="{FF2B5EF4-FFF2-40B4-BE49-F238E27FC236}">
                  <a16:creationId xmlns:a16="http://schemas.microsoft.com/office/drawing/2014/main" id="{BE9E389C-C235-7136-176C-1364E452EF2C}"/>
                </a:ext>
              </a:extLst>
            </p:cNvPr>
            <p:cNvSpPr/>
            <p:nvPr/>
          </p:nvSpPr>
          <p:spPr>
            <a:xfrm>
              <a:off x="7503314" y="288332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79" name="rc972">
              <a:extLst>
                <a:ext uri="{FF2B5EF4-FFF2-40B4-BE49-F238E27FC236}">
                  <a16:creationId xmlns:a16="http://schemas.microsoft.com/office/drawing/2014/main" id="{5D720E36-481D-B426-FD89-4A011CE92714}"/>
                </a:ext>
              </a:extLst>
            </p:cNvPr>
            <p:cNvSpPr/>
            <p:nvPr/>
          </p:nvSpPr>
          <p:spPr>
            <a:xfrm>
              <a:off x="7503314" y="2838912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80" name="rc973">
              <a:extLst>
                <a:ext uri="{FF2B5EF4-FFF2-40B4-BE49-F238E27FC236}">
                  <a16:creationId xmlns:a16="http://schemas.microsoft.com/office/drawing/2014/main" id="{2CDD2A84-F82E-9751-C034-493B09576A5A}"/>
                </a:ext>
              </a:extLst>
            </p:cNvPr>
            <p:cNvSpPr/>
            <p:nvPr/>
          </p:nvSpPr>
          <p:spPr>
            <a:xfrm>
              <a:off x="7503314" y="2794501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81" name="rc974">
              <a:extLst>
                <a:ext uri="{FF2B5EF4-FFF2-40B4-BE49-F238E27FC236}">
                  <a16:creationId xmlns:a16="http://schemas.microsoft.com/office/drawing/2014/main" id="{7D8288B0-50E3-730F-32A5-B37D911C9F8B}"/>
                </a:ext>
              </a:extLst>
            </p:cNvPr>
            <p:cNvSpPr/>
            <p:nvPr/>
          </p:nvSpPr>
          <p:spPr>
            <a:xfrm>
              <a:off x="7503314" y="2750090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82" name="rc975">
              <a:extLst>
                <a:ext uri="{FF2B5EF4-FFF2-40B4-BE49-F238E27FC236}">
                  <a16:creationId xmlns:a16="http://schemas.microsoft.com/office/drawing/2014/main" id="{C32C0A3F-4664-0667-A6BC-7C563BE96223}"/>
                </a:ext>
              </a:extLst>
            </p:cNvPr>
            <p:cNvSpPr/>
            <p:nvPr/>
          </p:nvSpPr>
          <p:spPr>
            <a:xfrm>
              <a:off x="7503314" y="2705680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83" name="rc976">
              <a:extLst>
                <a:ext uri="{FF2B5EF4-FFF2-40B4-BE49-F238E27FC236}">
                  <a16:creationId xmlns:a16="http://schemas.microsoft.com/office/drawing/2014/main" id="{82D3E037-A45C-3EA6-21F8-F705E70B8A45}"/>
                </a:ext>
              </a:extLst>
            </p:cNvPr>
            <p:cNvSpPr/>
            <p:nvPr/>
          </p:nvSpPr>
          <p:spPr>
            <a:xfrm>
              <a:off x="7503314" y="2661269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84" name="rc977">
              <a:extLst>
                <a:ext uri="{FF2B5EF4-FFF2-40B4-BE49-F238E27FC236}">
                  <a16:creationId xmlns:a16="http://schemas.microsoft.com/office/drawing/2014/main" id="{7D48A923-5EA9-82E0-91F7-ACA3F52498B9}"/>
                </a:ext>
              </a:extLst>
            </p:cNvPr>
            <p:cNvSpPr/>
            <p:nvPr/>
          </p:nvSpPr>
          <p:spPr>
            <a:xfrm>
              <a:off x="7503314" y="2616858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85" name="rc978">
              <a:extLst>
                <a:ext uri="{FF2B5EF4-FFF2-40B4-BE49-F238E27FC236}">
                  <a16:creationId xmlns:a16="http://schemas.microsoft.com/office/drawing/2014/main" id="{C28C8AB0-98B0-A7EB-6727-E22242D3AAD1}"/>
                </a:ext>
              </a:extLst>
            </p:cNvPr>
            <p:cNvSpPr/>
            <p:nvPr/>
          </p:nvSpPr>
          <p:spPr>
            <a:xfrm>
              <a:off x="7503314" y="2572447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86" name="rc979">
              <a:extLst>
                <a:ext uri="{FF2B5EF4-FFF2-40B4-BE49-F238E27FC236}">
                  <a16:creationId xmlns:a16="http://schemas.microsoft.com/office/drawing/2014/main" id="{098F1ACA-5917-7439-A3DA-AEA20E932D90}"/>
                </a:ext>
              </a:extLst>
            </p:cNvPr>
            <p:cNvSpPr/>
            <p:nvPr/>
          </p:nvSpPr>
          <p:spPr>
            <a:xfrm>
              <a:off x="7503314" y="2528036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87" name="rc980">
              <a:extLst>
                <a:ext uri="{FF2B5EF4-FFF2-40B4-BE49-F238E27FC236}">
                  <a16:creationId xmlns:a16="http://schemas.microsoft.com/office/drawing/2014/main" id="{132746BB-E172-AA14-31D9-4DA401DF0721}"/>
                </a:ext>
              </a:extLst>
            </p:cNvPr>
            <p:cNvSpPr/>
            <p:nvPr/>
          </p:nvSpPr>
          <p:spPr>
            <a:xfrm>
              <a:off x="7503314" y="2483625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88" name="rc981">
              <a:extLst>
                <a:ext uri="{FF2B5EF4-FFF2-40B4-BE49-F238E27FC236}">
                  <a16:creationId xmlns:a16="http://schemas.microsoft.com/office/drawing/2014/main" id="{CC840475-B99C-2A8B-3235-9F15E2C60C5A}"/>
                </a:ext>
              </a:extLst>
            </p:cNvPr>
            <p:cNvSpPr/>
            <p:nvPr/>
          </p:nvSpPr>
          <p:spPr>
            <a:xfrm>
              <a:off x="7503314" y="243921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89" name="rc982">
              <a:extLst>
                <a:ext uri="{FF2B5EF4-FFF2-40B4-BE49-F238E27FC236}">
                  <a16:creationId xmlns:a16="http://schemas.microsoft.com/office/drawing/2014/main" id="{4CEA8B2B-3067-0BD0-4779-D99C2843011C}"/>
                </a:ext>
              </a:extLst>
            </p:cNvPr>
            <p:cNvSpPr/>
            <p:nvPr/>
          </p:nvSpPr>
          <p:spPr>
            <a:xfrm>
              <a:off x="7503314" y="239480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90" name="rc983">
              <a:extLst>
                <a:ext uri="{FF2B5EF4-FFF2-40B4-BE49-F238E27FC236}">
                  <a16:creationId xmlns:a16="http://schemas.microsoft.com/office/drawing/2014/main" id="{A816809F-4D4E-5572-2930-61A3E6EB7D4F}"/>
                </a:ext>
              </a:extLst>
            </p:cNvPr>
            <p:cNvSpPr/>
            <p:nvPr/>
          </p:nvSpPr>
          <p:spPr>
            <a:xfrm>
              <a:off x="7503314" y="2350392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91" name="rc984">
              <a:extLst>
                <a:ext uri="{FF2B5EF4-FFF2-40B4-BE49-F238E27FC236}">
                  <a16:creationId xmlns:a16="http://schemas.microsoft.com/office/drawing/2014/main" id="{2D8B6ADB-C4C8-9D60-DCD5-0952A9706880}"/>
                </a:ext>
              </a:extLst>
            </p:cNvPr>
            <p:cNvSpPr/>
            <p:nvPr/>
          </p:nvSpPr>
          <p:spPr>
            <a:xfrm>
              <a:off x="7503314" y="2305982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92" name="rc985">
              <a:extLst>
                <a:ext uri="{FF2B5EF4-FFF2-40B4-BE49-F238E27FC236}">
                  <a16:creationId xmlns:a16="http://schemas.microsoft.com/office/drawing/2014/main" id="{BC143D7A-5962-7053-44AB-39333FB374E1}"/>
                </a:ext>
              </a:extLst>
            </p:cNvPr>
            <p:cNvSpPr/>
            <p:nvPr/>
          </p:nvSpPr>
          <p:spPr>
            <a:xfrm>
              <a:off x="7503314" y="2261571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93" name="rc986">
              <a:extLst>
                <a:ext uri="{FF2B5EF4-FFF2-40B4-BE49-F238E27FC236}">
                  <a16:creationId xmlns:a16="http://schemas.microsoft.com/office/drawing/2014/main" id="{922B01B6-8D0A-D976-6D04-C7BD4BAFEA9C}"/>
                </a:ext>
              </a:extLst>
            </p:cNvPr>
            <p:cNvSpPr/>
            <p:nvPr/>
          </p:nvSpPr>
          <p:spPr>
            <a:xfrm>
              <a:off x="7503314" y="2217160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94" name="rc987">
              <a:extLst>
                <a:ext uri="{FF2B5EF4-FFF2-40B4-BE49-F238E27FC236}">
                  <a16:creationId xmlns:a16="http://schemas.microsoft.com/office/drawing/2014/main" id="{D8140321-650E-2482-9B81-461C53D52DBA}"/>
                </a:ext>
              </a:extLst>
            </p:cNvPr>
            <p:cNvSpPr/>
            <p:nvPr/>
          </p:nvSpPr>
          <p:spPr>
            <a:xfrm>
              <a:off x="7503314" y="2172749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95" name="rc988">
              <a:extLst>
                <a:ext uri="{FF2B5EF4-FFF2-40B4-BE49-F238E27FC236}">
                  <a16:creationId xmlns:a16="http://schemas.microsoft.com/office/drawing/2014/main" id="{00924A19-BF8A-31C7-876A-B1B17CF58C8A}"/>
                </a:ext>
              </a:extLst>
            </p:cNvPr>
            <p:cNvSpPr/>
            <p:nvPr/>
          </p:nvSpPr>
          <p:spPr>
            <a:xfrm>
              <a:off x="7503314" y="2128338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96" name="rc989">
              <a:extLst>
                <a:ext uri="{FF2B5EF4-FFF2-40B4-BE49-F238E27FC236}">
                  <a16:creationId xmlns:a16="http://schemas.microsoft.com/office/drawing/2014/main" id="{B53D8197-F7C5-3673-E1C6-57BECB91DC7B}"/>
                </a:ext>
              </a:extLst>
            </p:cNvPr>
            <p:cNvSpPr/>
            <p:nvPr/>
          </p:nvSpPr>
          <p:spPr>
            <a:xfrm>
              <a:off x="7503314" y="2083927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97" name="rc990">
              <a:extLst>
                <a:ext uri="{FF2B5EF4-FFF2-40B4-BE49-F238E27FC236}">
                  <a16:creationId xmlns:a16="http://schemas.microsoft.com/office/drawing/2014/main" id="{3E6F42FA-D28C-5F49-9FF7-C13D235C6BE5}"/>
                </a:ext>
              </a:extLst>
            </p:cNvPr>
            <p:cNvSpPr/>
            <p:nvPr/>
          </p:nvSpPr>
          <p:spPr>
            <a:xfrm>
              <a:off x="7503314" y="2039516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98" name="rc991">
              <a:extLst>
                <a:ext uri="{FF2B5EF4-FFF2-40B4-BE49-F238E27FC236}">
                  <a16:creationId xmlns:a16="http://schemas.microsoft.com/office/drawing/2014/main" id="{D6990475-1C50-6272-9EAC-401F46C93865}"/>
                </a:ext>
              </a:extLst>
            </p:cNvPr>
            <p:cNvSpPr/>
            <p:nvPr/>
          </p:nvSpPr>
          <p:spPr>
            <a:xfrm>
              <a:off x="7503314" y="1995105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99" name="rc992">
              <a:extLst>
                <a:ext uri="{FF2B5EF4-FFF2-40B4-BE49-F238E27FC236}">
                  <a16:creationId xmlns:a16="http://schemas.microsoft.com/office/drawing/2014/main" id="{AFEFFCA6-7D91-0811-5669-5BEED8ACFAE6}"/>
                </a:ext>
              </a:extLst>
            </p:cNvPr>
            <p:cNvSpPr/>
            <p:nvPr/>
          </p:nvSpPr>
          <p:spPr>
            <a:xfrm>
              <a:off x="7503314" y="195069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00" name="rc993">
              <a:extLst>
                <a:ext uri="{FF2B5EF4-FFF2-40B4-BE49-F238E27FC236}">
                  <a16:creationId xmlns:a16="http://schemas.microsoft.com/office/drawing/2014/main" id="{4EB3E1E6-86B2-0313-1AFC-006C1A5C0BF4}"/>
                </a:ext>
              </a:extLst>
            </p:cNvPr>
            <p:cNvSpPr/>
            <p:nvPr/>
          </p:nvSpPr>
          <p:spPr>
            <a:xfrm>
              <a:off x="7503314" y="190628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01" name="rc994">
              <a:extLst>
                <a:ext uri="{FF2B5EF4-FFF2-40B4-BE49-F238E27FC236}">
                  <a16:creationId xmlns:a16="http://schemas.microsoft.com/office/drawing/2014/main" id="{E2C1B91F-6DC2-8093-6F1B-38FF717665F6}"/>
                </a:ext>
              </a:extLst>
            </p:cNvPr>
            <p:cNvSpPr/>
            <p:nvPr/>
          </p:nvSpPr>
          <p:spPr>
            <a:xfrm>
              <a:off x="7503314" y="186187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02" name="rc995">
              <a:extLst>
                <a:ext uri="{FF2B5EF4-FFF2-40B4-BE49-F238E27FC236}">
                  <a16:creationId xmlns:a16="http://schemas.microsoft.com/office/drawing/2014/main" id="{B93A3FF9-6B3F-48B7-9D7C-66B62124B60F}"/>
                </a:ext>
              </a:extLst>
            </p:cNvPr>
            <p:cNvSpPr/>
            <p:nvPr/>
          </p:nvSpPr>
          <p:spPr>
            <a:xfrm>
              <a:off x="7503314" y="1817462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03" name="rc996">
              <a:extLst>
                <a:ext uri="{FF2B5EF4-FFF2-40B4-BE49-F238E27FC236}">
                  <a16:creationId xmlns:a16="http://schemas.microsoft.com/office/drawing/2014/main" id="{8518A1E9-52F1-27A1-E5E5-69735019D6CB}"/>
                </a:ext>
              </a:extLst>
            </p:cNvPr>
            <p:cNvSpPr/>
            <p:nvPr/>
          </p:nvSpPr>
          <p:spPr>
            <a:xfrm>
              <a:off x="7503314" y="1773051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04" name="rc997">
              <a:extLst>
                <a:ext uri="{FF2B5EF4-FFF2-40B4-BE49-F238E27FC236}">
                  <a16:creationId xmlns:a16="http://schemas.microsoft.com/office/drawing/2014/main" id="{845C68E0-97E1-86FF-6986-85620E2CC750}"/>
                </a:ext>
              </a:extLst>
            </p:cNvPr>
            <p:cNvSpPr/>
            <p:nvPr/>
          </p:nvSpPr>
          <p:spPr>
            <a:xfrm>
              <a:off x="7503314" y="1728640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05" name="rc998">
              <a:extLst>
                <a:ext uri="{FF2B5EF4-FFF2-40B4-BE49-F238E27FC236}">
                  <a16:creationId xmlns:a16="http://schemas.microsoft.com/office/drawing/2014/main" id="{70D7A8BF-F101-72AE-3C08-B9F36509EC8B}"/>
                </a:ext>
              </a:extLst>
            </p:cNvPr>
            <p:cNvSpPr/>
            <p:nvPr/>
          </p:nvSpPr>
          <p:spPr>
            <a:xfrm>
              <a:off x="7503314" y="1684229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06" name="rc999">
              <a:extLst>
                <a:ext uri="{FF2B5EF4-FFF2-40B4-BE49-F238E27FC236}">
                  <a16:creationId xmlns:a16="http://schemas.microsoft.com/office/drawing/2014/main" id="{B8924F19-8D7F-7B6A-6755-4B00782B8B93}"/>
                </a:ext>
              </a:extLst>
            </p:cNvPr>
            <p:cNvSpPr/>
            <p:nvPr/>
          </p:nvSpPr>
          <p:spPr>
            <a:xfrm>
              <a:off x="7503314" y="1639818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07" name="rc1000">
              <a:extLst>
                <a:ext uri="{FF2B5EF4-FFF2-40B4-BE49-F238E27FC236}">
                  <a16:creationId xmlns:a16="http://schemas.microsoft.com/office/drawing/2014/main" id="{08909DD7-B984-70E3-E347-1AA40486A313}"/>
                </a:ext>
              </a:extLst>
            </p:cNvPr>
            <p:cNvSpPr/>
            <p:nvPr/>
          </p:nvSpPr>
          <p:spPr>
            <a:xfrm>
              <a:off x="7503314" y="1595407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08" name="rc1001">
              <a:extLst>
                <a:ext uri="{FF2B5EF4-FFF2-40B4-BE49-F238E27FC236}">
                  <a16:creationId xmlns:a16="http://schemas.microsoft.com/office/drawing/2014/main" id="{BEE74860-15E1-D5BE-E862-A5DA1B074491}"/>
                </a:ext>
              </a:extLst>
            </p:cNvPr>
            <p:cNvSpPr/>
            <p:nvPr/>
          </p:nvSpPr>
          <p:spPr>
            <a:xfrm>
              <a:off x="7503314" y="1550996"/>
              <a:ext cx="348102" cy="44410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09" name="rc1002">
              <a:extLst>
                <a:ext uri="{FF2B5EF4-FFF2-40B4-BE49-F238E27FC236}">
                  <a16:creationId xmlns:a16="http://schemas.microsoft.com/office/drawing/2014/main" id="{1E7308DB-0FF8-4710-7AB6-B6FA4CBF63CC}"/>
                </a:ext>
              </a:extLst>
            </p:cNvPr>
            <p:cNvSpPr/>
            <p:nvPr/>
          </p:nvSpPr>
          <p:spPr>
            <a:xfrm>
              <a:off x="7503314" y="1506586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10" name="rc1003">
              <a:extLst>
                <a:ext uri="{FF2B5EF4-FFF2-40B4-BE49-F238E27FC236}">
                  <a16:creationId xmlns:a16="http://schemas.microsoft.com/office/drawing/2014/main" id="{92EDD0D5-E66F-A21D-360B-E9B2E8FB480F}"/>
                </a:ext>
              </a:extLst>
            </p:cNvPr>
            <p:cNvSpPr/>
            <p:nvPr/>
          </p:nvSpPr>
          <p:spPr>
            <a:xfrm>
              <a:off x="7503314" y="1462175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11" name="rc1004">
              <a:extLst>
                <a:ext uri="{FF2B5EF4-FFF2-40B4-BE49-F238E27FC236}">
                  <a16:creationId xmlns:a16="http://schemas.microsoft.com/office/drawing/2014/main" id="{CD19FEC8-ACAE-B873-364C-A442C4FA9233}"/>
                </a:ext>
              </a:extLst>
            </p:cNvPr>
            <p:cNvSpPr/>
            <p:nvPr/>
          </p:nvSpPr>
          <p:spPr>
            <a:xfrm>
              <a:off x="7503314" y="141776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12" name="rc1005">
              <a:extLst>
                <a:ext uri="{FF2B5EF4-FFF2-40B4-BE49-F238E27FC236}">
                  <a16:creationId xmlns:a16="http://schemas.microsoft.com/office/drawing/2014/main" id="{259DD0F6-230A-F471-2C50-AD8D5BA9B79F}"/>
                </a:ext>
              </a:extLst>
            </p:cNvPr>
            <p:cNvSpPr/>
            <p:nvPr/>
          </p:nvSpPr>
          <p:spPr>
            <a:xfrm>
              <a:off x="7503314" y="137335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13" name="rc1006">
              <a:extLst>
                <a:ext uri="{FF2B5EF4-FFF2-40B4-BE49-F238E27FC236}">
                  <a16:creationId xmlns:a16="http://schemas.microsoft.com/office/drawing/2014/main" id="{ED6D5D50-C232-00C5-E7B8-5963CBB5E63A}"/>
                </a:ext>
              </a:extLst>
            </p:cNvPr>
            <p:cNvSpPr/>
            <p:nvPr/>
          </p:nvSpPr>
          <p:spPr>
            <a:xfrm>
              <a:off x="7503314" y="1328942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14" name="rc1007">
              <a:extLst>
                <a:ext uri="{FF2B5EF4-FFF2-40B4-BE49-F238E27FC236}">
                  <a16:creationId xmlns:a16="http://schemas.microsoft.com/office/drawing/2014/main" id="{FCDD75B8-446C-5FC7-D2ED-678EEF26C4BF}"/>
                </a:ext>
              </a:extLst>
            </p:cNvPr>
            <p:cNvSpPr/>
            <p:nvPr/>
          </p:nvSpPr>
          <p:spPr>
            <a:xfrm>
              <a:off x="7503314" y="1284531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15" name="rc1008">
              <a:extLst>
                <a:ext uri="{FF2B5EF4-FFF2-40B4-BE49-F238E27FC236}">
                  <a16:creationId xmlns:a16="http://schemas.microsoft.com/office/drawing/2014/main" id="{EFC0EC81-3507-36B5-03EE-B3576017FCD1}"/>
                </a:ext>
              </a:extLst>
            </p:cNvPr>
            <p:cNvSpPr/>
            <p:nvPr/>
          </p:nvSpPr>
          <p:spPr>
            <a:xfrm>
              <a:off x="7503314" y="1240120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16" name="rc1009">
              <a:extLst>
                <a:ext uri="{FF2B5EF4-FFF2-40B4-BE49-F238E27FC236}">
                  <a16:creationId xmlns:a16="http://schemas.microsoft.com/office/drawing/2014/main" id="{E8525DB6-99BF-E732-2B44-A76CCE0B5E39}"/>
                </a:ext>
              </a:extLst>
            </p:cNvPr>
            <p:cNvSpPr/>
            <p:nvPr/>
          </p:nvSpPr>
          <p:spPr>
            <a:xfrm>
              <a:off x="7503314" y="1195709"/>
              <a:ext cx="348102" cy="44410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17" name="rc1010">
              <a:extLst>
                <a:ext uri="{FF2B5EF4-FFF2-40B4-BE49-F238E27FC236}">
                  <a16:creationId xmlns:a16="http://schemas.microsoft.com/office/drawing/2014/main" id="{E538DFB3-6E6F-CFD9-E08C-49538A445788}"/>
                </a:ext>
              </a:extLst>
            </p:cNvPr>
            <p:cNvSpPr/>
            <p:nvPr/>
          </p:nvSpPr>
          <p:spPr>
            <a:xfrm>
              <a:off x="7503314" y="1151298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18" name="rc1011">
              <a:extLst>
                <a:ext uri="{FF2B5EF4-FFF2-40B4-BE49-F238E27FC236}">
                  <a16:creationId xmlns:a16="http://schemas.microsoft.com/office/drawing/2014/main" id="{363E5E87-4FAF-4FB4-CAE0-ADDC0E9871E2}"/>
                </a:ext>
              </a:extLst>
            </p:cNvPr>
            <p:cNvSpPr/>
            <p:nvPr/>
          </p:nvSpPr>
          <p:spPr>
            <a:xfrm>
              <a:off x="7503314" y="1106888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19" name="rc1012">
              <a:extLst>
                <a:ext uri="{FF2B5EF4-FFF2-40B4-BE49-F238E27FC236}">
                  <a16:creationId xmlns:a16="http://schemas.microsoft.com/office/drawing/2014/main" id="{CBE5E566-BCE9-E8B4-872A-AC4EDAB03EBC}"/>
                </a:ext>
              </a:extLst>
            </p:cNvPr>
            <p:cNvSpPr/>
            <p:nvPr/>
          </p:nvSpPr>
          <p:spPr>
            <a:xfrm>
              <a:off x="7503314" y="1062477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20" name="rc1013">
              <a:extLst>
                <a:ext uri="{FF2B5EF4-FFF2-40B4-BE49-F238E27FC236}">
                  <a16:creationId xmlns:a16="http://schemas.microsoft.com/office/drawing/2014/main" id="{9B56287E-BB9F-8F4E-BE9A-F44C9F3CD3AA}"/>
                </a:ext>
              </a:extLst>
            </p:cNvPr>
            <p:cNvSpPr/>
            <p:nvPr/>
          </p:nvSpPr>
          <p:spPr>
            <a:xfrm>
              <a:off x="7503314" y="1018066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21" name="rc1014">
              <a:extLst>
                <a:ext uri="{FF2B5EF4-FFF2-40B4-BE49-F238E27FC236}">
                  <a16:creationId xmlns:a16="http://schemas.microsoft.com/office/drawing/2014/main" id="{151C32B4-6F43-BE8A-83F1-0050604011AE}"/>
                </a:ext>
              </a:extLst>
            </p:cNvPr>
            <p:cNvSpPr/>
            <p:nvPr/>
          </p:nvSpPr>
          <p:spPr>
            <a:xfrm>
              <a:off x="7503314" y="973655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22" name="rc1015">
              <a:extLst>
                <a:ext uri="{FF2B5EF4-FFF2-40B4-BE49-F238E27FC236}">
                  <a16:creationId xmlns:a16="http://schemas.microsoft.com/office/drawing/2014/main" id="{D27C09BA-AA50-7B25-844C-4E387D05290F}"/>
                </a:ext>
              </a:extLst>
            </p:cNvPr>
            <p:cNvSpPr/>
            <p:nvPr/>
          </p:nvSpPr>
          <p:spPr>
            <a:xfrm>
              <a:off x="7503314" y="929244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23" name="rc1016">
              <a:extLst>
                <a:ext uri="{FF2B5EF4-FFF2-40B4-BE49-F238E27FC236}">
                  <a16:creationId xmlns:a16="http://schemas.microsoft.com/office/drawing/2014/main" id="{77ECE493-5EE0-42C1-BF41-E98B1193299E}"/>
                </a:ext>
              </a:extLst>
            </p:cNvPr>
            <p:cNvSpPr/>
            <p:nvPr/>
          </p:nvSpPr>
          <p:spPr>
            <a:xfrm>
              <a:off x="7503314" y="884833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24" name="rc1017">
              <a:extLst>
                <a:ext uri="{FF2B5EF4-FFF2-40B4-BE49-F238E27FC236}">
                  <a16:creationId xmlns:a16="http://schemas.microsoft.com/office/drawing/2014/main" id="{C58FFD4F-4CEF-75BD-F899-20320EE940A5}"/>
                </a:ext>
              </a:extLst>
            </p:cNvPr>
            <p:cNvSpPr/>
            <p:nvPr/>
          </p:nvSpPr>
          <p:spPr>
            <a:xfrm>
              <a:off x="7503314" y="840422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25" name="rc1018">
              <a:extLst>
                <a:ext uri="{FF2B5EF4-FFF2-40B4-BE49-F238E27FC236}">
                  <a16:creationId xmlns:a16="http://schemas.microsoft.com/office/drawing/2014/main" id="{249654EC-8486-CA87-58A4-A373A8C3CBE2}"/>
                </a:ext>
              </a:extLst>
            </p:cNvPr>
            <p:cNvSpPr/>
            <p:nvPr/>
          </p:nvSpPr>
          <p:spPr>
            <a:xfrm>
              <a:off x="7503314" y="796011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26" name="rc1019">
              <a:extLst>
                <a:ext uri="{FF2B5EF4-FFF2-40B4-BE49-F238E27FC236}">
                  <a16:creationId xmlns:a16="http://schemas.microsoft.com/office/drawing/2014/main" id="{3DAFB3BE-9680-B47F-4804-CEC3C7DCE47A}"/>
                </a:ext>
              </a:extLst>
            </p:cNvPr>
            <p:cNvSpPr/>
            <p:nvPr/>
          </p:nvSpPr>
          <p:spPr>
            <a:xfrm>
              <a:off x="7503314" y="751600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27" name="rc1020">
              <a:extLst>
                <a:ext uri="{FF2B5EF4-FFF2-40B4-BE49-F238E27FC236}">
                  <a16:creationId xmlns:a16="http://schemas.microsoft.com/office/drawing/2014/main" id="{E2F7FCC3-7CE6-EA00-24E5-E7F9F44E1AB7}"/>
                </a:ext>
              </a:extLst>
            </p:cNvPr>
            <p:cNvSpPr/>
            <p:nvPr/>
          </p:nvSpPr>
          <p:spPr>
            <a:xfrm>
              <a:off x="7503314" y="707190"/>
              <a:ext cx="348102" cy="44410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28" name="pl1021">
              <a:extLst>
                <a:ext uri="{FF2B5EF4-FFF2-40B4-BE49-F238E27FC236}">
                  <a16:creationId xmlns:a16="http://schemas.microsoft.com/office/drawing/2014/main" id="{5F7DD527-3138-2926-FD66-222AA98B55C9}"/>
                </a:ext>
              </a:extLst>
            </p:cNvPr>
            <p:cNvSpPr/>
            <p:nvPr/>
          </p:nvSpPr>
          <p:spPr>
            <a:xfrm>
              <a:off x="4718498" y="650281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906EA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29" name="pl1022">
              <a:extLst>
                <a:ext uri="{FF2B5EF4-FFF2-40B4-BE49-F238E27FC236}">
                  <a16:creationId xmlns:a16="http://schemas.microsoft.com/office/drawing/2014/main" id="{204672D2-55A3-2C54-9D85-830B1F867E43}"/>
                </a:ext>
              </a:extLst>
            </p:cNvPr>
            <p:cNvSpPr/>
            <p:nvPr/>
          </p:nvSpPr>
          <p:spPr>
            <a:xfrm>
              <a:off x="4718498" y="645840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A6638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30" name="pl1023">
              <a:extLst>
                <a:ext uri="{FF2B5EF4-FFF2-40B4-BE49-F238E27FC236}">
                  <a16:creationId xmlns:a16="http://schemas.microsoft.com/office/drawing/2014/main" id="{400B29D0-6E0B-37AE-AFDC-8442040F40A7}"/>
                </a:ext>
              </a:extLst>
            </p:cNvPr>
            <p:cNvSpPr/>
            <p:nvPr/>
          </p:nvSpPr>
          <p:spPr>
            <a:xfrm>
              <a:off x="4718498" y="641398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88100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31" name="pl1024">
              <a:extLst>
                <a:ext uri="{FF2B5EF4-FFF2-40B4-BE49-F238E27FC236}">
                  <a16:creationId xmlns:a16="http://schemas.microsoft.com/office/drawing/2014/main" id="{6644E4DA-245C-75E8-2320-8DC0F6656341}"/>
                </a:ext>
              </a:extLst>
            </p:cNvPr>
            <p:cNvSpPr/>
            <p:nvPr/>
          </p:nvSpPr>
          <p:spPr>
            <a:xfrm>
              <a:off x="4718498" y="636957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8181A5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32" name="pl1025">
              <a:extLst>
                <a:ext uri="{FF2B5EF4-FFF2-40B4-BE49-F238E27FC236}">
                  <a16:creationId xmlns:a16="http://schemas.microsoft.com/office/drawing/2014/main" id="{5E0DA7C1-1DF0-53FD-3F6C-6BE83328688D}"/>
                </a:ext>
              </a:extLst>
            </p:cNvPr>
            <p:cNvSpPr/>
            <p:nvPr/>
          </p:nvSpPr>
          <p:spPr>
            <a:xfrm>
              <a:off x="4718498" y="632516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9B807B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33" name="pl1026">
              <a:extLst>
                <a:ext uri="{FF2B5EF4-FFF2-40B4-BE49-F238E27FC236}">
                  <a16:creationId xmlns:a16="http://schemas.microsoft.com/office/drawing/2014/main" id="{030F4DAF-52A0-91AC-A0B4-1F5B5AEF4C02}"/>
                </a:ext>
              </a:extLst>
            </p:cNvPr>
            <p:cNvSpPr/>
            <p:nvPr/>
          </p:nvSpPr>
          <p:spPr>
            <a:xfrm>
              <a:off x="4718498" y="628075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7445B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34" name="pl1027">
              <a:extLst>
                <a:ext uri="{FF2B5EF4-FFF2-40B4-BE49-F238E27FC236}">
                  <a16:creationId xmlns:a16="http://schemas.microsoft.com/office/drawing/2014/main" id="{5B9C3F4D-69F9-404F-D7C0-603AD197125C}"/>
                </a:ext>
              </a:extLst>
            </p:cNvPr>
            <p:cNvSpPr/>
            <p:nvPr/>
          </p:nvSpPr>
          <p:spPr>
            <a:xfrm>
              <a:off x="4718498" y="623634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22F43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35" name="pl1028">
              <a:extLst>
                <a:ext uri="{FF2B5EF4-FFF2-40B4-BE49-F238E27FC236}">
                  <a16:creationId xmlns:a16="http://schemas.microsoft.com/office/drawing/2014/main" id="{DEA9F3E7-50F3-4626-1BD6-460F7E809CFD}"/>
                </a:ext>
              </a:extLst>
            </p:cNvPr>
            <p:cNvSpPr/>
            <p:nvPr/>
          </p:nvSpPr>
          <p:spPr>
            <a:xfrm>
              <a:off x="4718498" y="619193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32B40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36" name="pl1029">
              <a:extLst>
                <a:ext uri="{FF2B5EF4-FFF2-40B4-BE49-F238E27FC236}">
                  <a16:creationId xmlns:a16="http://schemas.microsoft.com/office/drawing/2014/main" id="{FFE9F17E-66EC-9F06-B4B4-547002067C6A}"/>
                </a:ext>
              </a:extLst>
            </p:cNvPr>
            <p:cNvSpPr/>
            <p:nvPr/>
          </p:nvSpPr>
          <p:spPr>
            <a:xfrm>
              <a:off x="4718498" y="614752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4283E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37" name="pl1030">
              <a:extLst>
                <a:ext uri="{FF2B5EF4-FFF2-40B4-BE49-F238E27FC236}">
                  <a16:creationId xmlns:a16="http://schemas.microsoft.com/office/drawing/2014/main" id="{AE4B9387-4A83-83B2-B09E-C2373FA768B2}"/>
                </a:ext>
              </a:extLst>
            </p:cNvPr>
            <p:cNvSpPr/>
            <p:nvPr/>
          </p:nvSpPr>
          <p:spPr>
            <a:xfrm>
              <a:off x="4718498" y="610311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038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38" name="pl1031">
              <a:extLst>
                <a:ext uri="{FF2B5EF4-FFF2-40B4-BE49-F238E27FC236}">
                  <a16:creationId xmlns:a16="http://schemas.microsoft.com/office/drawing/2014/main" id="{D7A36285-D719-F63E-141B-15B9965F4EA4}"/>
                </a:ext>
              </a:extLst>
            </p:cNvPr>
            <p:cNvSpPr/>
            <p:nvPr/>
          </p:nvSpPr>
          <p:spPr>
            <a:xfrm>
              <a:off x="4718498" y="605870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71D36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39" name="pl1032">
              <a:extLst>
                <a:ext uri="{FF2B5EF4-FFF2-40B4-BE49-F238E27FC236}">
                  <a16:creationId xmlns:a16="http://schemas.microsoft.com/office/drawing/2014/main" id="{1D8116B9-1007-C043-D3AB-AC32040FB855}"/>
                </a:ext>
              </a:extLst>
            </p:cNvPr>
            <p:cNvSpPr/>
            <p:nvPr/>
          </p:nvSpPr>
          <p:spPr>
            <a:xfrm>
              <a:off x="4718498" y="601429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C516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40" name="pl1033">
              <a:extLst>
                <a:ext uri="{FF2B5EF4-FFF2-40B4-BE49-F238E27FC236}">
                  <a16:creationId xmlns:a16="http://schemas.microsoft.com/office/drawing/2014/main" id="{DBD03E0B-918A-8249-A718-6E5822C101FB}"/>
                </a:ext>
              </a:extLst>
            </p:cNvPr>
            <p:cNvSpPr/>
            <p:nvPr/>
          </p:nvSpPr>
          <p:spPr>
            <a:xfrm>
              <a:off x="4718498" y="596988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33A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41" name="pl1034">
              <a:extLst>
                <a:ext uri="{FF2B5EF4-FFF2-40B4-BE49-F238E27FC236}">
                  <a16:creationId xmlns:a16="http://schemas.microsoft.com/office/drawing/2014/main" id="{4C8F2D95-3673-5C54-8AFC-F82DBE808171}"/>
                </a:ext>
              </a:extLst>
            </p:cNvPr>
            <p:cNvSpPr/>
            <p:nvPr/>
          </p:nvSpPr>
          <p:spPr>
            <a:xfrm>
              <a:off x="4718498" y="592546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5263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42" name="pl1035">
              <a:extLst>
                <a:ext uri="{FF2B5EF4-FFF2-40B4-BE49-F238E27FC236}">
                  <a16:creationId xmlns:a16="http://schemas.microsoft.com/office/drawing/2014/main" id="{508A0455-DDE0-25D1-698F-408F985A776B}"/>
                </a:ext>
              </a:extLst>
            </p:cNvPr>
            <p:cNvSpPr/>
            <p:nvPr/>
          </p:nvSpPr>
          <p:spPr>
            <a:xfrm>
              <a:off x="4718498" y="588105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22D41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43" name="pl1036">
              <a:extLst>
                <a:ext uri="{FF2B5EF4-FFF2-40B4-BE49-F238E27FC236}">
                  <a16:creationId xmlns:a16="http://schemas.microsoft.com/office/drawing/2014/main" id="{C9EE0EDE-0C8A-C922-48AD-19E0C493267B}"/>
                </a:ext>
              </a:extLst>
            </p:cNvPr>
            <p:cNvSpPr/>
            <p:nvPr/>
          </p:nvSpPr>
          <p:spPr>
            <a:xfrm>
              <a:off x="4718498" y="583664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4273D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44" name="pl1037">
              <a:extLst>
                <a:ext uri="{FF2B5EF4-FFF2-40B4-BE49-F238E27FC236}">
                  <a16:creationId xmlns:a16="http://schemas.microsoft.com/office/drawing/2014/main" id="{5F21B081-5E47-B967-E7D5-85E6F61BF5FE}"/>
                </a:ext>
              </a:extLst>
            </p:cNvPr>
            <p:cNvSpPr/>
            <p:nvPr/>
          </p:nvSpPr>
          <p:spPr>
            <a:xfrm>
              <a:off x="4718498" y="579223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32A3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45" name="pl1038">
              <a:extLst>
                <a:ext uri="{FF2B5EF4-FFF2-40B4-BE49-F238E27FC236}">
                  <a16:creationId xmlns:a16="http://schemas.microsoft.com/office/drawing/2014/main" id="{CF9B46B2-9EEE-D0DD-1A55-F6FD41F1C5FF}"/>
                </a:ext>
              </a:extLst>
            </p:cNvPr>
            <p:cNvSpPr/>
            <p:nvPr/>
          </p:nvSpPr>
          <p:spPr>
            <a:xfrm>
              <a:off x="4718498" y="574782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7578B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46" name="pl1039">
              <a:extLst>
                <a:ext uri="{FF2B5EF4-FFF2-40B4-BE49-F238E27FC236}">
                  <a16:creationId xmlns:a16="http://schemas.microsoft.com/office/drawing/2014/main" id="{2017BE07-BA1A-81B4-81EA-E0A1183058B4}"/>
                </a:ext>
              </a:extLst>
            </p:cNvPr>
            <p:cNvSpPr/>
            <p:nvPr/>
          </p:nvSpPr>
          <p:spPr>
            <a:xfrm>
              <a:off x="4718498" y="570341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F3448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47" name="pl1040">
              <a:extLst>
                <a:ext uri="{FF2B5EF4-FFF2-40B4-BE49-F238E27FC236}">
                  <a16:creationId xmlns:a16="http://schemas.microsoft.com/office/drawing/2014/main" id="{FF4D847C-571B-AF34-433A-96CF5BE24F7A}"/>
                </a:ext>
              </a:extLst>
            </p:cNvPr>
            <p:cNvSpPr/>
            <p:nvPr/>
          </p:nvSpPr>
          <p:spPr>
            <a:xfrm>
              <a:off x="4718498" y="565900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5263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48" name="pl1041">
              <a:extLst>
                <a:ext uri="{FF2B5EF4-FFF2-40B4-BE49-F238E27FC236}">
                  <a16:creationId xmlns:a16="http://schemas.microsoft.com/office/drawing/2014/main" id="{CD094FF1-84B2-6CC0-7B9E-F1C5BADA0CFE}"/>
                </a:ext>
              </a:extLst>
            </p:cNvPr>
            <p:cNvSpPr/>
            <p:nvPr/>
          </p:nvSpPr>
          <p:spPr>
            <a:xfrm>
              <a:off x="4718498" y="561459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F344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49" name="pl1042">
              <a:extLst>
                <a:ext uri="{FF2B5EF4-FFF2-40B4-BE49-F238E27FC236}">
                  <a16:creationId xmlns:a16="http://schemas.microsoft.com/office/drawing/2014/main" id="{A097150F-79A4-7C35-B6C4-DC901EF78CBA}"/>
                </a:ext>
              </a:extLst>
            </p:cNvPr>
            <p:cNvSpPr/>
            <p:nvPr/>
          </p:nvSpPr>
          <p:spPr>
            <a:xfrm>
              <a:off x="4718498" y="557018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F364A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50" name="pl1043">
              <a:extLst>
                <a:ext uri="{FF2B5EF4-FFF2-40B4-BE49-F238E27FC236}">
                  <a16:creationId xmlns:a16="http://schemas.microsoft.com/office/drawing/2014/main" id="{FD87F554-9765-EE94-D594-C29ECAA4872D}"/>
                </a:ext>
              </a:extLst>
            </p:cNvPr>
            <p:cNvSpPr/>
            <p:nvPr/>
          </p:nvSpPr>
          <p:spPr>
            <a:xfrm>
              <a:off x="4718498" y="552577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13146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51" name="pl1044">
              <a:extLst>
                <a:ext uri="{FF2B5EF4-FFF2-40B4-BE49-F238E27FC236}">
                  <a16:creationId xmlns:a16="http://schemas.microsoft.com/office/drawing/2014/main" id="{D5225544-48FF-D995-7CC3-C8CCF9B5C56B}"/>
                </a:ext>
              </a:extLst>
            </p:cNvPr>
            <p:cNvSpPr/>
            <p:nvPr/>
          </p:nvSpPr>
          <p:spPr>
            <a:xfrm>
              <a:off x="4718498" y="548136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5253B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52" name="pl1045">
              <a:extLst>
                <a:ext uri="{FF2B5EF4-FFF2-40B4-BE49-F238E27FC236}">
                  <a16:creationId xmlns:a16="http://schemas.microsoft.com/office/drawing/2014/main" id="{97B8EB74-4FE2-D9F6-6E40-30B1619A195E}"/>
                </a:ext>
              </a:extLst>
            </p:cNvPr>
            <p:cNvSpPr/>
            <p:nvPr/>
          </p:nvSpPr>
          <p:spPr>
            <a:xfrm>
              <a:off x="4718498" y="543694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75677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53" name="pl1046">
              <a:extLst>
                <a:ext uri="{FF2B5EF4-FFF2-40B4-BE49-F238E27FC236}">
                  <a16:creationId xmlns:a16="http://schemas.microsoft.com/office/drawing/2014/main" id="{2DF55617-2778-250D-724F-1D3C7F7AB4ED}"/>
                </a:ext>
              </a:extLst>
            </p:cNvPr>
            <p:cNvSpPr/>
            <p:nvPr/>
          </p:nvSpPr>
          <p:spPr>
            <a:xfrm>
              <a:off x="4718498" y="539253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AF5D84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54" name="pl1047">
              <a:extLst>
                <a:ext uri="{FF2B5EF4-FFF2-40B4-BE49-F238E27FC236}">
                  <a16:creationId xmlns:a16="http://schemas.microsoft.com/office/drawing/2014/main" id="{380BB1C9-1810-7541-0139-919812E83CD5}"/>
                </a:ext>
              </a:extLst>
            </p:cNvPr>
            <p:cNvSpPr/>
            <p:nvPr/>
          </p:nvSpPr>
          <p:spPr>
            <a:xfrm>
              <a:off x="4718498" y="534812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E4F6B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55" name="pl1048">
              <a:extLst>
                <a:ext uri="{FF2B5EF4-FFF2-40B4-BE49-F238E27FC236}">
                  <a16:creationId xmlns:a16="http://schemas.microsoft.com/office/drawing/2014/main" id="{478C0A24-1D85-F1D7-5186-E61944DE018C}"/>
                </a:ext>
              </a:extLst>
            </p:cNvPr>
            <p:cNvSpPr/>
            <p:nvPr/>
          </p:nvSpPr>
          <p:spPr>
            <a:xfrm>
              <a:off x="4718498" y="530371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F344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56" name="pl1049">
              <a:extLst>
                <a:ext uri="{FF2B5EF4-FFF2-40B4-BE49-F238E27FC236}">
                  <a16:creationId xmlns:a16="http://schemas.microsoft.com/office/drawing/2014/main" id="{B47309D3-D478-0D4F-85A0-E83728BD6898}"/>
                </a:ext>
              </a:extLst>
            </p:cNvPr>
            <p:cNvSpPr/>
            <p:nvPr/>
          </p:nvSpPr>
          <p:spPr>
            <a:xfrm>
              <a:off x="4718498" y="525930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5587A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57" name="pl1050">
              <a:extLst>
                <a:ext uri="{FF2B5EF4-FFF2-40B4-BE49-F238E27FC236}">
                  <a16:creationId xmlns:a16="http://schemas.microsoft.com/office/drawing/2014/main" id="{B159346C-6EB9-693F-E979-DBBC0C7AAC10}"/>
                </a:ext>
              </a:extLst>
            </p:cNvPr>
            <p:cNvSpPr/>
            <p:nvPr/>
          </p:nvSpPr>
          <p:spPr>
            <a:xfrm>
              <a:off x="4718498" y="521489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94056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58" name="pl1051">
              <a:extLst>
                <a:ext uri="{FF2B5EF4-FFF2-40B4-BE49-F238E27FC236}">
                  <a16:creationId xmlns:a16="http://schemas.microsoft.com/office/drawing/2014/main" id="{6A66894F-B00B-25A6-FF54-06273FF27F59}"/>
                </a:ext>
              </a:extLst>
            </p:cNvPr>
            <p:cNvSpPr/>
            <p:nvPr/>
          </p:nvSpPr>
          <p:spPr>
            <a:xfrm>
              <a:off x="4718498" y="517048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4293E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59" name="pl1052">
              <a:extLst>
                <a:ext uri="{FF2B5EF4-FFF2-40B4-BE49-F238E27FC236}">
                  <a16:creationId xmlns:a16="http://schemas.microsoft.com/office/drawing/2014/main" id="{79F96D69-DBC2-B6FB-040C-FDEFC5FC8DFD}"/>
                </a:ext>
              </a:extLst>
            </p:cNvPr>
            <p:cNvSpPr/>
            <p:nvPr/>
          </p:nvSpPr>
          <p:spPr>
            <a:xfrm>
              <a:off x="4718498" y="512607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94056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60" name="pl1053">
              <a:extLst>
                <a:ext uri="{FF2B5EF4-FFF2-40B4-BE49-F238E27FC236}">
                  <a16:creationId xmlns:a16="http://schemas.microsoft.com/office/drawing/2014/main" id="{D0EFDA61-AB41-B4D2-C032-DEB184455146}"/>
                </a:ext>
              </a:extLst>
            </p:cNvPr>
            <p:cNvSpPr/>
            <p:nvPr/>
          </p:nvSpPr>
          <p:spPr>
            <a:xfrm>
              <a:off x="4718498" y="508166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33A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61" name="pl1054">
              <a:extLst>
                <a:ext uri="{FF2B5EF4-FFF2-40B4-BE49-F238E27FC236}">
                  <a16:creationId xmlns:a16="http://schemas.microsoft.com/office/drawing/2014/main" id="{891B934E-39F5-CEE0-E472-8E427C96D14D}"/>
                </a:ext>
              </a:extLst>
            </p:cNvPr>
            <p:cNvSpPr/>
            <p:nvPr/>
          </p:nvSpPr>
          <p:spPr>
            <a:xfrm>
              <a:off x="4718498" y="503725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5253B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62" name="pl1055">
              <a:extLst>
                <a:ext uri="{FF2B5EF4-FFF2-40B4-BE49-F238E27FC236}">
                  <a16:creationId xmlns:a16="http://schemas.microsoft.com/office/drawing/2014/main" id="{E9F55928-F8FF-E236-5C2D-34C71FE696E2}"/>
                </a:ext>
              </a:extLst>
            </p:cNvPr>
            <p:cNvSpPr/>
            <p:nvPr/>
          </p:nvSpPr>
          <p:spPr>
            <a:xfrm>
              <a:off x="4718498" y="499284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32A3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63" name="pl1056">
              <a:extLst>
                <a:ext uri="{FF2B5EF4-FFF2-40B4-BE49-F238E27FC236}">
                  <a16:creationId xmlns:a16="http://schemas.microsoft.com/office/drawing/2014/main" id="{20F90EEC-F20E-4315-1F7C-6F64A460395B}"/>
                </a:ext>
              </a:extLst>
            </p:cNvPr>
            <p:cNvSpPr/>
            <p:nvPr/>
          </p:nvSpPr>
          <p:spPr>
            <a:xfrm>
              <a:off x="4718498" y="494842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23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64" name="pl1057">
              <a:extLst>
                <a:ext uri="{FF2B5EF4-FFF2-40B4-BE49-F238E27FC236}">
                  <a16:creationId xmlns:a16="http://schemas.microsoft.com/office/drawing/2014/main" id="{1F3C4F68-652D-8D9F-4AD3-F5EC85BF61A2}"/>
                </a:ext>
              </a:extLst>
            </p:cNvPr>
            <p:cNvSpPr/>
            <p:nvPr/>
          </p:nvSpPr>
          <p:spPr>
            <a:xfrm>
              <a:off x="4718498" y="490401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5243A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65" name="pl1058">
              <a:extLst>
                <a:ext uri="{FF2B5EF4-FFF2-40B4-BE49-F238E27FC236}">
                  <a16:creationId xmlns:a16="http://schemas.microsoft.com/office/drawing/2014/main" id="{596A07A6-16FD-2A72-B384-4F5E9310C4BC}"/>
                </a:ext>
              </a:extLst>
            </p:cNvPr>
            <p:cNvSpPr/>
            <p:nvPr/>
          </p:nvSpPr>
          <p:spPr>
            <a:xfrm>
              <a:off x="4718498" y="485960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5233A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66" name="pl1059">
              <a:extLst>
                <a:ext uri="{FF2B5EF4-FFF2-40B4-BE49-F238E27FC236}">
                  <a16:creationId xmlns:a16="http://schemas.microsoft.com/office/drawing/2014/main" id="{D4D7015D-A596-6A0C-DFC8-0DE9E11C8CAB}"/>
                </a:ext>
              </a:extLst>
            </p:cNvPr>
            <p:cNvSpPr/>
            <p:nvPr/>
          </p:nvSpPr>
          <p:spPr>
            <a:xfrm>
              <a:off x="4718498" y="481519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13146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67" name="pl1060">
              <a:extLst>
                <a:ext uri="{FF2B5EF4-FFF2-40B4-BE49-F238E27FC236}">
                  <a16:creationId xmlns:a16="http://schemas.microsoft.com/office/drawing/2014/main" id="{229AF062-CFE2-8881-108C-BFD2186738BC}"/>
                </a:ext>
              </a:extLst>
            </p:cNvPr>
            <p:cNvSpPr/>
            <p:nvPr/>
          </p:nvSpPr>
          <p:spPr>
            <a:xfrm>
              <a:off x="4718498" y="477078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23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68" name="pl1061">
              <a:extLst>
                <a:ext uri="{FF2B5EF4-FFF2-40B4-BE49-F238E27FC236}">
                  <a16:creationId xmlns:a16="http://schemas.microsoft.com/office/drawing/2014/main" id="{B797FB13-EA71-3E06-D101-E1AD18E8D8E5}"/>
                </a:ext>
              </a:extLst>
            </p:cNvPr>
            <p:cNvSpPr/>
            <p:nvPr/>
          </p:nvSpPr>
          <p:spPr>
            <a:xfrm>
              <a:off x="4718498" y="472637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A5372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69" name="pl1062">
              <a:extLst>
                <a:ext uri="{FF2B5EF4-FFF2-40B4-BE49-F238E27FC236}">
                  <a16:creationId xmlns:a16="http://schemas.microsoft.com/office/drawing/2014/main" id="{7DCD7400-FDCB-5B3D-E120-2B66722C652B}"/>
                </a:ext>
              </a:extLst>
            </p:cNvPr>
            <p:cNvSpPr/>
            <p:nvPr/>
          </p:nvSpPr>
          <p:spPr>
            <a:xfrm>
              <a:off x="4718498" y="468196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D4F6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70" name="pl1063">
              <a:extLst>
                <a:ext uri="{FF2B5EF4-FFF2-40B4-BE49-F238E27FC236}">
                  <a16:creationId xmlns:a16="http://schemas.microsoft.com/office/drawing/2014/main" id="{B7866775-29F6-851C-268A-00F35815DF8F}"/>
                </a:ext>
              </a:extLst>
            </p:cNvPr>
            <p:cNvSpPr/>
            <p:nvPr/>
          </p:nvSpPr>
          <p:spPr>
            <a:xfrm>
              <a:off x="4718498" y="463755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94056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71" name="pl1064">
              <a:extLst>
                <a:ext uri="{FF2B5EF4-FFF2-40B4-BE49-F238E27FC236}">
                  <a16:creationId xmlns:a16="http://schemas.microsoft.com/office/drawing/2014/main" id="{BF42C96D-CA2E-95A3-8DE7-E0311A199A9F}"/>
                </a:ext>
              </a:extLst>
            </p:cNvPr>
            <p:cNvSpPr/>
            <p:nvPr/>
          </p:nvSpPr>
          <p:spPr>
            <a:xfrm>
              <a:off x="4718498" y="459314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E4F6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72" name="pl1065">
              <a:extLst>
                <a:ext uri="{FF2B5EF4-FFF2-40B4-BE49-F238E27FC236}">
                  <a16:creationId xmlns:a16="http://schemas.microsoft.com/office/drawing/2014/main" id="{D40EF865-A0D2-C57B-7C22-19DCB0D7FC64}"/>
                </a:ext>
              </a:extLst>
            </p:cNvPr>
            <p:cNvSpPr/>
            <p:nvPr/>
          </p:nvSpPr>
          <p:spPr>
            <a:xfrm>
              <a:off x="4718498" y="454873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9A6A9E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73" name="pl1066">
              <a:extLst>
                <a:ext uri="{FF2B5EF4-FFF2-40B4-BE49-F238E27FC236}">
                  <a16:creationId xmlns:a16="http://schemas.microsoft.com/office/drawing/2014/main" id="{B7A68541-C511-7614-B783-AAD3DB0278F4}"/>
                </a:ext>
              </a:extLst>
            </p:cNvPr>
            <p:cNvSpPr/>
            <p:nvPr/>
          </p:nvSpPr>
          <p:spPr>
            <a:xfrm>
              <a:off x="4718498" y="450432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5475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74" name="pl1067">
              <a:extLst>
                <a:ext uri="{FF2B5EF4-FFF2-40B4-BE49-F238E27FC236}">
                  <a16:creationId xmlns:a16="http://schemas.microsoft.com/office/drawing/2014/main" id="{616B72D6-4552-BF41-37ED-CA639EAED7CA}"/>
                </a:ext>
              </a:extLst>
            </p:cNvPr>
            <p:cNvSpPr/>
            <p:nvPr/>
          </p:nvSpPr>
          <p:spPr>
            <a:xfrm>
              <a:off x="4718498" y="445991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AB5F8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75" name="pl1068">
              <a:extLst>
                <a:ext uri="{FF2B5EF4-FFF2-40B4-BE49-F238E27FC236}">
                  <a16:creationId xmlns:a16="http://schemas.microsoft.com/office/drawing/2014/main" id="{18012079-B8A7-4F8F-9912-2461243509C1}"/>
                </a:ext>
              </a:extLst>
            </p:cNvPr>
            <p:cNvSpPr/>
            <p:nvPr/>
          </p:nvSpPr>
          <p:spPr>
            <a:xfrm>
              <a:off x="4718498" y="441549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9E8076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76" name="pl1069">
              <a:extLst>
                <a:ext uri="{FF2B5EF4-FFF2-40B4-BE49-F238E27FC236}">
                  <a16:creationId xmlns:a16="http://schemas.microsoft.com/office/drawing/2014/main" id="{CC0F6513-1810-478B-D6C4-DF788EA5A1F0}"/>
                </a:ext>
              </a:extLst>
            </p:cNvPr>
            <p:cNvSpPr/>
            <p:nvPr/>
          </p:nvSpPr>
          <p:spPr>
            <a:xfrm>
              <a:off x="4718498" y="437108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24A64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77" name="pl1070">
              <a:extLst>
                <a:ext uri="{FF2B5EF4-FFF2-40B4-BE49-F238E27FC236}">
                  <a16:creationId xmlns:a16="http://schemas.microsoft.com/office/drawing/2014/main" id="{B72B5E3C-46E9-8A9E-B3AC-DAFC8D4CAFFC}"/>
                </a:ext>
              </a:extLst>
            </p:cNvPr>
            <p:cNvSpPr/>
            <p:nvPr/>
          </p:nvSpPr>
          <p:spPr>
            <a:xfrm>
              <a:off x="4718498" y="432667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14B65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78" name="pl1071">
              <a:extLst>
                <a:ext uri="{FF2B5EF4-FFF2-40B4-BE49-F238E27FC236}">
                  <a16:creationId xmlns:a16="http://schemas.microsoft.com/office/drawing/2014/main" id="{BF3277C8-6444-F183-74A9-BB1009B281D6}"/>
                </a:ext>
              </a:extLst>
            </p:cNvPr>
            <p:cNvSpPr/>
            <p:nvPr/>
          </p:nvSpPr>
          <p:spPr>
            <a:xfrm>
              <a:off x="4718498" y="428226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3682DB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79" name="pl1072">
              <a:extLst>
                <a:ext uri="{FF2B5EF4-FFF2-40B4-BE49-F238E27FC236}">
                  <a16:creationId xmlns:a16="http://schemas.microsoft.com/office/drawing/2014/main" id="{6AB3BC73-7BAA-E08E-FCE8-517BC71FDF5A}"/>
                </a:ext>
              </a:extLst>
            </p:cNvPr>
            <p:cNvSpPr/>
            <p:nvPr/>
          </p:nvSpPr>
          <p:spPr>
            <a:xfrm>
              <a:off x="4718498" y="423785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94057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80" name="pl1073">
              <a:extLst>
                <a:ext uri="{FF2B5EF4-FFF2-40B4-BE49-F238E27FC236}">
                  <a16:creationId xmlns:a16="http://schemas.microsoft.com/office/drawing/2014/main" id="{AA399247-DDB3-67D1-8EA8-14FEC315264C}"/>
                </a:ext>
              </a:extLst>
            </p:cNvPr>
            <p:cNvSpPr/>
            <p:nvPr/>
          </p:nvSpPr>
          <p:spPr>
            <a:xfrm>
              <a:off x="4718498" y="419344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23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81" name="pl1074">
              <a:extLst>
                <a:ext uri="{FF2B5EF4-FFF2-40B4-BE49-F238E27FC236}">
                  <a16:creationId xmlns:a16="http://schemas.microsoft.com/office/drawing/2014/main" id="{E659E33A-4B31-A856-DC4E-99FDBDAAED66}"/>
                </a:ext>
              </a:extLst>
            </p:cNvPr>
            <p:cNvSpPr/>
            <p:nvPr/>
          </p:nvSpPr>
          <p:spPr>
            <a:xfrm>
              <a:off x="4718498" y="414903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6577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82" name="pl1075">
              <a:extLst>
                <a:ext uri="{FF2B5EF4-FFF2-40B4-BE49-F238E27FC236}">
                  <a16:creationId xmlns:a16="http://schemas.microsoft.com/office/drawing/2014/main" id="{0B6B64B7-1735-9CD5-5029-D0F8243DAA96}"/>
                </a:ext>
              </a:extLst>
            </p:cNvPr>
            <p:cNvSpPr/>
            <p:nvPr/>
          </p:nvSpPr>
          <p:spPr>
            <a:xfrm>
              <a:off x="4718498" y="410462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94056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83" name="pl1076">
              <a:extLst>
                <a:ext uri="{FF2B5EF4-FFF2-40B4-BE49-F238E27FC236}">
                  <a16:creationId xmlns:a16="http://schemas.microsoft.com/office/drawing/2014/main" id="{244076E3-3342-843E-8964-49588C5AA23C}"/>
                </a:ext>
              </a:extLst>
            </p:cNvPr>
            <p:cNvSpPr/>
            <p:nvPr/>
          </p:nvSpPr>
          <p:spPr>
            <a:xfrm>
              <a:off x="4718498" y="406021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22D41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84" name="pl1077">
              <a:extLst>
                <a:ext uri="{FF2B5EF4-FFF2-40B4-BE49-F238E27FC236}">
                  <a16:creationId xmlns:a16="http://schemas.microsoft.com/office/drawing/2014/main" id="{BFDFEA42-5D63-46B5-2577-FACFE073F9D4}"/>
                </a:ext>
              </a:extLst>
            </p:cNvPr>
            <p:cNvSpPr/>
            <p:nvPr/>
          </p:nvSpPr>
          <p:spPr>
            <a:xfrm>
              <a:off x="4718498" y="401580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85575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85" name="pl1078">
              <a:extLst>
                <a:ext uri="{FF2B5EF4-FFF2-40B4-BE49-F238E27FC236}">
                  <a16:creationId xmlns:a16="http://schemas.microsoft.com/office/drawing/2014/main" id="{9CC41D34-268D-1E28-B076-A6F84594AE1B}"/>
                </a:ext>
              </a:extLst>
            </p:cNvPr>
            <p:cNvSpPr/>
            <p:nvPr/>
          </p:nvSpPr>
          <p:spPr>
            <a:xfrm>
              <a:off x="4718498" y="397139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23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86" name="pl1079">
              <a:extLst>
                <a:ext uri="{FF2B5EF4-FFF2-40B4-BE49-F238E27FC236}">
                  <a16:creationId xmlns:a16="http://schemas.microsoft.com/office/drawing/2014/main" id="{F31336A3-3D28-95E2-EC78-3CC65E50A12E}"/>
                </a:ext>
              </a:extLst>
            </p:cNvPr>
            <p:cNvSpPr/>
            <p:nvPr/>
          </p:nvSpPr>
          <p:spPr>
            <a:xfrm>
              <a:off x="4718498" y="392697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95474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87" name="pl1080">
              <a:extLst>
                <a:ext uri="{FF2B5EF4-FFF2-40B4-BE49-F238E27FC236}">
                  <a16:creationId xmlns:a16="http://schemas.microsoft.com/office/drawing/2014/main" id="{9DA5B808-9A83-94FA-7720-15EF13AD3BCF}"/>
                </a:ext>
              </a:extLst>
            </p:cNvPr>
            <p:cNvSpPr/>
            <p:nvPr/>
          </p:nvSpPr>
          <p:spPr>
            <a:xfrm>
              <a:off x="4718498" y="388256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F4E6A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88" name="pl1081">
              <a:extLst>
                <a:ext uri="{FF2B5EF4-FFF2-40B4-BE49-F238E27FC236}">
                  <a16:creationId xmlns:a16="http://schemas.microsoft.com/office/drawing/2014/main" id="{C61D9A2D-4074-B0B2-9CBF-08A8E2C1CBEA}"/>
                </a:ext>
              </a:extLst>
            </p:cNvPr>
            <p:cNvSpPr/>
            <p:nvPr/>
          </p:nvSpPr>
          <p:spPr>
            <a:xfrm>
              <a:off x="4718498" y="383815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25A7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89" name="pl1082">
              <a:extLst>
                <a:ext uri="{FF2B5EF4-FFF2-40B4-BE49-F238E27FC236}">
                  <a16:creationId xmlns:a16="http://schemas.microsoft.com/office/drawing/2014/main" id="{58A396A3-2297-6AEA-B165-4930CD495812}"/>
                </a:ext>
              </a:extLst>
            </p:cNvPr>
            <p:cNvSpPr/>
            <p:nvPr/>
          </p:nvSpPr>
          <p:spPr>
            <a:xfrm>
              <a:off x="4718498" y="379374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32C40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90" name="pl1083">
              <a:extLst>
                <a:ext uri="{FF2B5EF4-FFF2-40B4-BE49-F238E27FC236}">
                  <a16:creationId xmlns:a16="http://schemas.microsoft.com/office/drawing/2014/main" id="{CFDC9702-FF59-9CF6-4B7A-5A193DAAA738}"/>
                </a:ext>
              </a:extLst>
            </p:cNvPr>
            <p:cNvSpPr/>
            <p:nvPr/>
          </p:nvSpPr>
          <p:spPr>
            <a:xfrm>
              <a:off x="4718498" y="374933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F344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91" name="pl1084">
              <a:extLst>
                <a:ext uri="{FF2B5EF4-FFF2-40B4-BE49-F238E27FC236}">
                  <a16:creationId xmlns:a16="http://schemas.microsoft.com/office/drawing/2014/main" id="{0286670A-E2F2-BBFC-C04F-AEC70FEE49D2}"/>
                </a:ext>
              </a:extLst>
            </p:cNvPr>
            <p:cNvSpPr/>
            <p:nvPr/>
          </p:nvSpPr>
          <p:spPr>
            <a:xfrm>
              <a:off x="4718498" y="370492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13145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92" name="pl1085">
              <a:extLst>
                <a:ext uri="{FF2B5EF4-FFF2-40B4-BE49-F238E27FC236}">
                  <a16:creationId xmlns:a16="http://schemas.microsoft.com/office/drawing/2014/main" id="{2DAE6F62-01A8-B75B-0D30-A3D1A7F262B1}"/>
                </a:ext>
              </a:extLst>
            </p:cNvPr>
            <p:cNvSpPr/>
            <p:nvPr/>
          </p:nvSpPr>
          <p:spPr>
            <a:xfrm>
              <a:off x="4718498" y="366051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03347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93" name="pl1086">
              <a:extLst>
                <a:ext uri="{FF2B5EF4-FFF2-40B4-BE49-F238E27FC236}">
                  <a16:creationId xmlns:a16="http://schemas.microsoft.com/office/drawing/2014/main" id="{D8F3ED60-D999-3EBB-BCEA-A662A62EE522}"/>
                </a:ext>
              </a:extLst>
            </p:cNvPr>
            <p:cNvSpPr/>
            <p:nvPr/>
          </p:nvSpPr>
          <p:spPr>
            <a:xfrm>
              <a:off x="4718498" y="361610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13145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94" name="pl1087">
              <a:extLst>
                <a:ext uri="{FF2B5EF4-FFF2-40B4-BE49-F238E27FC236}">
                  <a16:creationId xmlns:a16="http://schemas.microsoft.com/office/drawing/2014/main" id="{B3516021-0C06-E2C7-8732-B16BC5019892}"/>
                </a:ext>
              </a:extLst>
            </p:cNvPr>
            <p:cNvSpPr/>
            <p:nvPr/>
          </p:nvSpPr>
          <p:spPr>
            <a:xfrm>
              <a:off x="4718498" y="357169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13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95" name="pl1088">
              <a:extLst>
                <a:ext uri="{FF2B5EF4-FFF2-40B4-BE49-F238E27FC236}">
                  <a16:creationId xmlns:a16="http://schemas.microsoft.com/office/drawing/2014/main" id="{EC3FC22A-BDE3-A22F-2C81-0B06CB02B822}"/>
                </a:ext>
              </a:extLst>
            </p:cNvPr>
            <p:cNvSpPr/>
            <p:nvPr/>
          </p:nvSpPr>
          <p:spPr>
            <a:xfrm>
              <a:off x="4718498" y="352728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7435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96" name="pl1089">
              <a:extLst>
                <a:ext uri="{FF2B5EF4-FFF2-40B4-BE49-F238E27FC236}">
                  <a16:creationId xmlns:a16="http://schemas.microsoft.com/office/drawing/2014/main" id="{91555BC9-F048-3769-17F2-5760A8ADE894}"/>
                </a:ext>
              </a:extLst>
            </p:cNvPr>
            <p:cNvSpPr/>
            <p:nvPr/>
          </p:nvSpPr>
          <p:spPr>
            <a:xfrm>
              <a:off x="4718498" y="348287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22E43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97" name="pl1090">
              <a:extLst>
                <a:ext uri="{FF2B5EF4-FFF2-40B4-BE49-F238E27FC236}">
                  <a16:creationId xmlns:a16="http://schemas.microsoft.com/office/drawing/2014/main" id="{7CB3979A-C107-35FD-2DBE-0AE7F7369B49}"/>
                </a:ext>
              </a:extLst>
            </p:cNvPr>
            <p:cNvSpPr/>
            <p:nvPr/>
          </p:nvSpPr>
          <p:spPr>
            <a:xfrm>
              <a:off x="4718498" y="343845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8D6FAB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98" name="pl1091">
              <a:extLst>
                <a:ext uri="{FF2B5EF4-FFF2-40B4-BE49-F238E27FC236}">
                  <a16:creationId xmlns:a16="http://schemas.microsoft.com/office/drawing/2014/main" id="{9FAE2B49-2A13-8220-8169-9B0896CFD451}"/>
                </a:ext>
              </a:extLst>
            </p:cNvPr>
            <p:cNvSpPr/>
            <p:nvPr/>
          </p:nvSpPr>
          <p:spPr>
            <a:xfrm>
              <a:off x="4718498" y="339404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32B40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99" name="pl1092">
              <a:extLst>
                <a:ext uri="{FF2B5EF4-FFF2-40B4-BE49-F238E27FC236}">
                  <a16:creationId xmlns:a16="http://schemas.microsoft.com/office/drawing/2014/main" id="{2E90A8A2-BBDF-145E-A3D1-83E55B779D80}"/>
                </a:ext>
              </a:extLst>
            </p:cNvPr>
            <p:cNvSpPr/>
            <p:nvPr/>
          </p:nvSpPr>
          <p:spPr>
            <a:xfrm>
              <a:off x="4718498" y="334963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32A3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00" name="pl1093">
              <a:extLst>
                <a:ext uri="{FF2B5EF4-FFF2-40B4-BE49-F238E27FC236}">
                  <a16:creationId xmlns:a16="http://schemas.microsoft.com/office/drawing/2014/main" id="{436AFCFF-7B71-D4A0-7E1C-54724F331305}"/>
                </a:ext>
              </a:extLst>
            </p:cNvPr>
            <p:cNvSpPr/>
            <p:nvPr/>
          </p:nvSpPr>
          <p:spPr>
            <a:xfrm>
              <a:off x="4718498" y="330522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32A3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01" name="pl1094">
              <a:extLst>
                <a:ext uri="{FF2B5EF4-FFF2-40B4-BE49-F238E27FC236}">
                  <a16:creationId xmlns:a16="http://schemas.microsoft.com/office/drawing/2014/main" id="{A3A840F1-C37B-53EE-7D88-5AF892559D19}"/>
                </a:ext>
              </a:extLst>
            </p:cNvPr>
            <p:cNvSpPr/>
            <p:nvPr/>
          </p:nvSpPr>
          <p:spPr>
            <a:xfrm>
              <a:off x="4718498" y="326081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32A3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02" name="pl1095">
              <a:extLst>
                <a:ext uri="{FF2B5EF4-FFF2-40B4-BE49-F238E27FC236}">
                  <a16:creationId xmlns:a16="http://schemas.microsoft.com/office/drawing/2014/main" id="{F54EE827-0F03-954E-E977-889A669DBB80}"/>
                </a:ext>
              </a:extLst>
            </p:cNvPr>
            <p:cNvSpPr/>
            <p:nvPr/>
          </p:nvSpPr>
          <p:spPr>
            <a:xfrm>
              <a:off x="4718498" y="321640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13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03" name="pl1096">
              <a:extLst>
                <a:ext uri="{FF2B5EF4-FFF2-40B4-BE49-F238E27FC236}">
                  <a16:creationId xmlns:a16="http://schemas.microsoft.com/office/drawing/2014/main" id="{EA92F032-885E-3DC6-885C-4E5147DDE30B}"/>
                </a:ext>
              </a:extLst>
            </p:cNvPr>
            <p:cNvSpPr/>
            <p:nvPr/>
          </p:nvSpPr>
          <p:spPr>
            <a:xfrm>
              <a:off x="4718498" y="317199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5263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04" name="pl1097">
              <a:extLst>
                <a:ext uri="{FF2B5EF4-FFF2-40B4-BE49-F238E27FC236}">
                  <a16:creationId xmlns:a16="http://schemas.microsoft.com/office/drawing/2014/main" id="{3DF83580-FA7B-346B-9589-A9C4F29D1981}"/>
                </a:ext>
              </a:extLst>
            </p:cNvPr>
            <p:cNvSpPr/>
            <p:nvPr/>
          </p:nvSpPr>
          <p:spPr>
            <a:xfrm>
              <a:off x="4718498" y="312758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23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05" name="pl1098">
              <a:extLst>
                <a:ext uri="{FF2B5EF4-FFF2-40B4-BE49-F238E27FC236}">
                  <a16:creationId xmlns:a16="http://schemas.microsoft.com/office/drawing/2014/main" id="{B9818ED7-F04F-A272-886D-0D97B0C344A3}"/>
                </a:ext>
              </a:extLst>
            </p:cNvPr>
            <p:cNvSpPr/>
            <p:nvPr/>
          </p:nvSpPr>
          <p:spPr>
            <a:xfrm>
              <a:off x="4718498" y="308317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A36593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06" name="pl1099">
              <a:extLst>
                <a:ext uri="{FF2B5EF4-FFF2-40B4-BE49-F238E27FC236}">
                  <a16:creationId xmlns:a16="http://schemas.microsoft.com/office/drawing/2014/main" id="{EBAA1A34-DD81-1A25-C707-A00F9A3CD6CB}"/>
                </a:ext>
              </a:extLst>
            </p:cNvPr>
            <p:cNvSpPr/>
            <p:nvPr/>
          </p:nvSpPr>
          <p:spPr>
            <a:xfrm>
              <a:off x="4718498" y="303876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906EA8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07" name="pl1100">
              <a:extLst>
                <a:ext uri="{FF2B5EF4-FFF2-40B4-BE49-F238E27FC236}">
                  <a16:creationId xmlns:a16="http://schemas.microsoft.com/office/drawing/2014/main" id="{C0FEFF39-EDA4-24A4-8C65-16FC63B5F15E}"/>
                </a:ext>
              </a:extLst>
            </p:cNvPr>
            <p:cNvSpPr/>
            <p:nvPr/>
          </p:nvSpPr>
          <p:spPr>
            <a:xfrm>
              <a:off x="4718498" y="299435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5263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08" name="pl1101">
              <a:extLst>
                <a:ext uri="{FF2B5EF4-FFF2-40B4-BE49-F238E27FC236}">
                  <a16:creationId xmlns:a16="http://schemas.microsoft.com/office/drawing/2014/main" id="{71254CE8-15DC-1B53-6015-F1E07C77D26E}"/>
                </a:ext>
              </a:extLst>
            </p:cNvPr>
            <p:cNvSpPr/>
            <p:nvPr/>
          </p:nvSpPr>
          <p:spPr>
            <a:xfrm>
              <a:off x="4718498" y="294993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E4F6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09" name="pl1102">
              <a:extLst>
                <a:ext uri="{FF2B5EF4-FFF2-40B4-BE49-F238E27FC236}">
                  <a16:creationId xmlns:a16="http://schemas.microsoft.com/office/drawing/2014/main" id="{9E08F6CD-210B-405F-D920-A8EE634B465C}"/>
                </a:ext>
              </a:extLst>
            </p:cNvPr>
            <p:cNvSpPr/>
            <p:nvPr/>
          </p:nvSpPr>
          <p:spPr>
            <a:xfrm>
              <a:off x="4718498" y="290552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71E37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10" name="pl1103">
              <a:extLst>
                <a:ext uri="{FF2B5EF4-FFF2-40B4-BE49-F238E27FC236}">
                  <a16:creationId xmlns:a16="http://schemas.microsoft.com/office/drawing/2014/main" id="{AC5C567B-E304-0758-22B8-FF00A1F7FC2A}"/>
                </a:ext>
              </a:extLst>
            </p:cNvPr>
            <p:cNvSpPr/>
            <p:nvPr/>
          </p:nvSpPr>
          <p:spPr>
            <a:xfrm>
              <a:off x="4718498" y="286111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71E37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11" name="pl1104">
              <a:extLst>
                <a:ext uri="{FF2B5EF4-FFF2-40B4-BE49-F238E27FC236}">
                  <a16:creationId xmlns:a16="http://schemas.microsoft.com/office/drawing/2014/main" id="{C95B3F08-83F0-71C7-B148-B73E561ECEB9}"/>
                </a:ext>
              </a:extLst>
            </p:cNvPr>
            <p:cNvSpPr/>
            <p:nvPr/>
          </p:nvSpPr>
          <p:spPr>
            <a:xfrm>
              <a:off x="4718498" y="281670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C3B50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12" name="pl1105">
              <a:extLst>
                <a:ext uri="{FF2B5EF4-FFF2-40B4-BE49-F238E27FC236}">
                  <a16:creationId xmlns:a16="http://schemas.microsoft.com/office/drawing/2014/main" id="{446E1599-B671-BF16-7BFA-9ECF1D6723FA}"/>
                </a:ext>
              </a:extLst>
            </p:cNvPr>
            <p:cNvSpPr/>
            <p:nvPr/>
          </p:nvSpPr>
          <p:spPr>
            <a:xfrm>
              <a:off x="4718498" y="277229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E374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13" name="pl1106">
              <a:extLst>
                <a:ext uri="{FF2B5EF4-FFF2-40B4-BE49-F238E27FC236}">
                  <a16:creationId xmlns:a16="http://schemas.microsoft.com/office/drawing/2014/main" id="{257E8AD3-97A1-B0B4-B36F-2504FE3D8010}"/>
                </a:ext>
              </a:extLst>
            </p:cNvPr>
            <p:cNvSpPr/>
            <p:nvPr/>
          </p:nvSpPr>
          <p:spPr>
            <a:xfrm>
              <a:off x="4718498" y="272788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D394E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14" name="pl1107">
              <a:extLst>
                <a:ext uri="{FF2B5EF4-FFF2-40B4-BE49-F238E27FC236}">
                  <a16:creationId xmlns:a16="http://schemas.microsoft.com/office/drawing/2014/main" id="{B46AD30A-C036-1A55-6909-33C5913BE2C1}"/>
                </a:ext>
              </a:extLst>
            </p:cNvPr>
            <p:cNvSpPr/>
            <p:nvPr/>
          </p:nvSpPr>
          <p:spPr>
            <a:xfrm>
              <a:off x="4718498" y="268347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6455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15" name="pl1108">
              <a:extLst>
                <a:ext uri="{FF2B5EF4-FFF2-40B4-BE49-F238E27FC236}">
                  <a16:creationId xmlns:a16="http://schemas.microsoft.com/office/drawing/2014/main" id="{B8859D27-248A-3B86-B3DD-3C9EEFF2BBDD}"/>
                </a:ext>
              </a:extLst>
            </p:cNvPr>
            <p:cNvSpPr/>
            <p:nvPr/>
          </p:nvSpPr>
          <p:spPr>
            <a:xfrm>
              <a:off x="4718498" y="263906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C3A4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16" name="pl1109">
              <a:extLst>
                <a:ext uri="{FF2B5EF4-FFF2-40B4-BE49-F238E27FC236}">
                  <a16:creationId xmlns:a16="http://schemas.microsoft.com/office/drawing/2014/main" id="{F1511CDF-4885-2DAC-A559-27100DCE3FCF}"/>
                </a:ext>
              </a:extLst>
            </p:cNvPr>
            <p:cNvSpPr/>
            <p:nvPr/>
          </p:nvSpPr>
          <p:spPr>
            <a:xfrm>
              <a:off x="4718498" y="259465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B3E53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17" name="pl1110">
              <a:extLst>
                <a:ext uri="{FF2B5EF4-FFF2-40B4-BE49-F238E27FC236}">
                  <a16:creationId xmlns:a16="http://schemas.microsoft.com/office/drawing/2014/main" id="{EF719477-F546-7ACA-6582-659552D9C8FF}"/>
                </a:ext>
              </a:extLst>
            </p:cNvPr>
            <p:cNvSpPr/>
            <p:nvPr/>
          </p:nvSpPr>
          <p:spPr>
            <a:xfrm>
              <a:off x="4718498" y="255024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94157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18" name="pl1111">
              <a:extLst>
                <a:ext uri="{FF2B5EF4-FFF2-40B4-BE49-F238E27FC236}">
                  <a16:creationId xmlns:a16="http://schemas.microsoft.com/office/drawing/2014/main" id="{87E18509-77FE-1B68-3A30-664A918174AF}"/>
                </a:ext>
              </a:extLst>
            </p:cNvPr>
            <p:cNvSpPr/>
            <p:nvPr/>
          </p:nvSpPr>
          <p:spPr>
            <a:xfrm>
              <a:off x="4718498" y="250583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84158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19" name="pl1112">
              <a:extLst>
                <a:ext uri="{FF2B5EF4-FFF2-40B4-BE49-F238E27FC236}">
                  <a16:creationId xmlns:a16="http://schemas.microsoft.com/office/drawing/2014/main" id="{0143B501-4044-1DB0-6281-F893600C9EF7}"/>
                </a:ext>
              </a:extLst>
            </p:cNvPr>
            <p:cNvSpPr/>
            <p:nvPr/>
          </p:nvSpPr>
          <p:spPr>
            <a:xfrm>
              <a:off x="4718498" y="246142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E374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20" name="pl1113">
              <a:extLst>
                <a:ext uri="{FF2B5EF4-FFF2-40B4-BE49-F238E27FC236}">
                  <a16:creationId xmlns:a16="http://schemas.microsoft.com/office/drawing/2014/main" id="{9E758644-3261-49C3-133E-3DBAE0471D12}"/>
                </a:ext>
              </a:extLst>
            </p:cNvPr>
            <p:cNvSpPr/>
            <p:nvPr/>
          </p:nvSpPr>
          <p:spPr>
            <a:xfrm>
              <a:off x="4718498" y="241700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71D36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21" name="pl1114">
              <a:extLst>
                <a:ext uri="{FF2B5EF4-FFF2-40B4-BE49-F238E27FC236}">
                  <a16:creationId xmlns:a16="http://schemas.microsoft.com/office/drawing/2014/main" id="{F072DF5D-8D3D-D1B1-B520-DBC789001EE3}"/>
                </a:ext>
              </a:extLst>
            </p:cNvPr>
            <p:cNvSpPr/>
            <p:nvPr/>
          </p:nvSpPr>
          <p:spPr>
            <a:xfrm>
              <a:off x="4718498" y="237259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71D36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22" name="pl1115">
              <a:extLst>
                <a:ext uri="{FF2B5EF4-FFF2-40B4-BE49-F238E27FC236}">
                  <a16:creationId xmlns:a16="http://schemas.microsoft.com/office/drawing/2014/main" id="{226EED3F-7454-8C88-07A4-8C39B59B5E39}"/>
                </a:ext>
              </a:extLst>
            </p:cNvPr>
            <p:cNvSpPr/>
            <p:nvPr/>
          </p:nvSpPr>
          <p:spPr>
            <a:xfrm>
              <a:off x="4718498" y="232818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038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23" name="pl1116">
              <a:extLst>
                <a:ext uri="{FF2B5EF4-FFF2-40B4-BE49-F238E27FC236}">
                  <a16:creationId xmlns:a16="http://schemas.microsoft.com/office/drawing/2014/main" id="{7EEC7B34-41E5-D396-FEAE-3BAD3551936A}"/>
                </a:ext>
              </a:extLst>
            </p:cNvPr>
            <p:cNvSpPr/>
            <p:nvPr/>
          </p:nvSpPr>
          <p:spPr>
            <a:xfrm>
              <a:off x="4718498" y="228377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5263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24" name="pl1117">
              <a:extLst>
                <a:ext uri="{FF2B5EF4-FFF2-40B4-BE49-F238E27FC236}">
                  <a16:creationId xmlns:a16="http://schemas.microsoft.com/office/drawing/2014/main" id="{9293A63E-F177-4FA8-ECEB-4696400907E6}"/>
                </a:ext>
              </a:extLst>
            </p:cNvPr>
            <p:cNvSpPr/>
            <p:nvPr/>
          </p:nvSpPr>
          <p:spPr>
            <a:xfrm>
              <a:off x="4718498" y="223936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4283E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25" name="pl1118">
              <a:extLst>
                <a:ext uri="{FF2B5EF4-FFF2-40B4-BE49-F238E27FC236}">
                  <a16:creationId xmlns:a16="http://schemas.microsoft.com/office/drawing/2014/main" id="{B61355A9-D6C0-2996-96BB-E66DA6D8CBF4}"/>
                </a:ext>
              </a:extLst>
            </p:cNvPr>
            <p:cNvSpPr/>
            <p:nvPr/>
          </p:nvSpPr>
          <p:spPr>
            <a:xfrm>
              <a:off x="4718498" y="219495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4293E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26" name="pl1119">
              <a:extLst>
                <a:ext uri="{FF2B5EF4-FFF2-40B4-BE49-F238E27FC236}">
                  <a16:creationId xmlns:a16="http://schemas.microsoft.com/office/drawing/2014/main" id="{9308A8BA-3F3C-CABF-A44C-08F5108011EF}"/>
                </a:ext>
              </a:extLst>
            </p:cNvPr>
            <p:cNvSpPr/>
            <p:nvPr/>
          </p:nvSpPr>
          <p:spPr>
            <a:xfrm>
              <a:off x="4718498" y="215054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4273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27" name="pl1120">
              <a:extLst>
                <a:ext uri="{FF2B5EF4-FFF2-40B4-BE49-F238E27FC236}">
                  <a16:creationId xmlns:a16="http://schemas.microsoft.com/office/drawing/2014/main" id="{01050E1C-59EC-A404-A928-23C9D5B4C818}"/>
                </a:ext>
              </a:extLst>
            </p:cNvPr>
            <p:cNvSpPr/>
            <p:nvPr/>
          </p:nvSpPr>
          <p:spPr>
            <a:xfrm>
              <a:off x="4718498" y="210613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22E42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28" name="pl1121">
              <a:extLst>
                <a:ext uri="{FF2B5EF4-FFF2-40B4-BE49-F238E27FC236}">
                  <a16:creationId xmlns:a16="http://schemas.microsoft.com/office/drawing/2014/main" id="{3EE52E7E-6EC2-2172-5BAA-B545BCECA3D9}"/>
                </a:ext>
              </a:extLst>
            </p:cNvPr>
            <p:cNvSpPr/>
            <p:nvPr/>
          </p:nvSpPr>
          <p:spPr>
            <a:xfrm>
              <a:off x="4718498" y="206172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03347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29" name="pl1122">
              <a:extLst>
                <a:ext uri="{FF2B5EF4-FFF2-40B4-BE49-F238E27FC236}">
                  <a16:creationId xmlns:a16="http://schemas.microsoft.com/office/drawing/2014/main" id="{2F5BFC6F-728B-542C-4EB0-DD69A27CA6E9}"/>
                </a:ext>
              </a:extLst>
            </p:cNvPr>
            <p:cNvSpPr/>
            <p:nvPr/>
          </p:nvSpPr>
          <p:spPr>
            <a:xfrm>
              <a:off x="4718498" y="201731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13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30" name="pl1123">
              <a:extLst>
                <a:ext uri="{FF2B5EF4-FFF2-40B4-BE49-F238E27FC236}">
                  <a16:creationId xmlns:a16="http://schemas.microsoft.com/office/drawing/2014/main" id="{EBBF3381-2B99-DCB5-0F92-343B3E794520}"/>
                </a:ext>
              </a:extLst>
            </p:cNvPr>
            <p:cNvSpPr/>
            <p:nvPr/>
          </p:nvSpPr>
          <p:spPr>
            <a:xfrm>
              <a:off x="4718498" y="197290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13044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31" name="pl1124">
              <a:extLst>
                <a:ext uri="{FF2B5EF4-FFF2-40B4-BE49-F238E27FC236}">
                  <a16:creationId xmlns:a16="http://schemas.microsoft.com/office/drawing/2014/main" id="{B99C742C-8869-BDFF-11AF-156724D927C4}"/>
                </a:ext>
              </a:extLst>
            </p:cNvPr>
            <p:cNvSpPr/>
            <p:nvPr/>
          </p:nvSpPr>
          <p:spPr>
            <a:xfrm>
              <a:off x="4718498" y="192848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4283E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32" name="pl1125">
              <a:extLst>
                <a:ext uri="{FF2B5EF4-FFF2-40B4-BE49-F238E27FC236}">
                  <a16:creationId xmlns:a16="http://schemas.microsoft.com/office/drawing/2014/main" id="{342EE4AE-91A7-4042-4CB0-752E49E53193}"/>
                </a:ext>
              </a:extLst>
            </p:cNvPr>
            <p:cNvSpPr/>
            <p:nvPr/>
          </p:nvSpPr>
          <p:spPr>
            <a:xfrm>
              <a:off x="4718498" y="188407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E384D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33" name="pl1126">
              <a:extLst>
                <a:ext uri="{FF2B5EF4-FFF2-40B4-BE49-F238E27FC236}">
                  <a16:creationId xmlns:a16="http://schemas.microsoft.com/office/drawing/2014/main" id="{9895904D-417A-521C-0C80-34D9D4B6BF1B}"/>
                </a:ext>
              </a:extLst>
            </p:cNvPr>
            <p:cNvSpPr/>
            <p:nvPr/>
          </p:nvSpPr>
          <p:spPr>
            <a:xfrm>
              <a:off x="4718498" y="183966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13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34" name="pl1127">
              <a:extLst>
                <a:ext uri="{FF2B5EF4-FFF2-40B4-BE49-F238E27FC236}">
                  <a16:creationId xmlns:a16="http://schemas.microsoft.com/office/drawing/2014/main" id="{1F4904D9-2ECF-CC22-798E-885944B9A044}"/>
                </a:ext>
              </a:extLst>
            </p:cNvPr>
            <p:cNvSpPr/>
            <p:nvPr/>
          </p:nvSpPr>
          <p:spPr>
            <a:xfrm>
              <a:off x="4718498" y="179525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5243B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35" name="pl1128">
              <a:extLst>
                <a:ext uri="{FF2B5EF4-FFF2-40B4-BE49-F238E27FC236}">
                  <a16:creationId xmlns:a16="http://schemas.microsoft.com/office/drawing/2014/main" id="{8894716C-F44C-B0C5-FA65-7CCCFE6A0D92}"/>
                </a:ext>
              </a:extLst>
            </p:cNvPr>
            <p:cNvSpPr/>
            <p:nvPr/>
          </p:nvSpPr>
          <p:spPr>
            <a:xfrm>
              <a:off x="4718498" y="175084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B3E53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36" name="pl1129">
              <a:extLst>
                <a:ext uri="{FF2B5EF4-FFF2-40B4-BE49-F238E27FC236}">
                  <a16:creationId xmlns:a16="http://schemas.microsoft.com/office/drawing/2014/main" id="{5454F49D-1DA8-B598-C0F2-A6E9013F11FD}"/>
                </a:ext>
              </a:extLst>
            </p:cNvPr>
            <p:cNvSpPr/>
            <p:nvPr/>
          </p:nvSpPr>
          <p:spPr>
            <a:xfrm>
              <a:off x="4718498" y="170643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32C41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37" name="pl1130">
              <a:extLst>
                <a:ext uri="{FF2B5EF4-FFF2-40B4-BE49-F238E27FC236}">
                  <a16:creationId xmlns:a16="http://schemas.microsoft.com/office/drawing/2014/main" id="{2111018D-FC09-96BA-9AE5-4E3CB311D197}"/>
                </a:ext>
              </a:extLst>
            </p:cNvPr>
            <p:cNvSpPr/>
            <p:nvPr/>
          </p:nvSpPr>
          <p:spPr>
            <a:xfrm>
              <a:off x="4718498" y="166202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F354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38" name="pl1131">
              <a:extLst>
                <a:ext uri="{FF2B5EF4-FFF2-40B4-BE49-F238E27FC236}">
                  <a16:creationId xmlns:a16="http://schemas.microsoft.com/office/drawing/2014/main" id="{30337D55-3EE8-8FE3-85CC-EF84DD0C9FD8}"/>
                </a:ext>
              </a:extLst>
            </p:cNvPr>
            <p:cNvSpPr/>
            <p:nvPr/>
          </p:nvSpPr>
          <p:spPr>
            <a:xfrm>
              <a:off x="4718498" y="161761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AF5D84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39" name="pl1132">
              <a:extLst>
                <a:ext uri="{FF2B5EF4-FFF2-40B4-BE49-F238E27FC236}">
                  <a16:creationId xmlns:a16="http://schemas.microsoft.com/office/drawing/2014/main" id="{C525C417-A0D3-4598-D3A1-5960D319C45D}"/>
                </a:ext>
              </a:extLst>
            </p:cNvPr>
            <p:cNvSpPr/>
            <p:nvPr/>
          </p:nvSpPr>
          <p:spPr>
            <a:xfrm>
              <a:off x="4718498" y="157320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15B80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40" name="pl1133">
              <a:extLst>
                <a:ext uri="{FF2B5EF4-FFF2-40B4-BE49-F238E27FC236}">
                  <a16:creationId xmlns:a16="http://schemas.microsoft.com/office/drawing/2014/main" id="{11E45297-4F12-68D1-C5DA-61D580226CA0}"/>
                </a:ext>
              </a:extLst>
            </p:cNvPr>
            <p:cNvSpPr/>
            <p:nvPr/>
          </p:nvSpPr>
          <p:spPr>
            <a:xfrm>
              <a:off x="4718498" y="152879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8425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41" name="pl1134">
              <a:extLst>
                <a:ext uri="{FF2B5EF4-FFF2-40B4-BE49-F238E27FC236}">
                  <a16:creationId xmlns:a16="http://schemas.microsoft.com/office/drawing/2014/main" id="{33E22521-DACB-11D0-46D2-17695C6FA494}"/>
                </a:ext>
              </a:extLst>
            </p:cNvPr>
            <p:cNvSpPr/>
            <p:nvPr/>
          </p:nvSpPr>
          <p:spPr>
            <a:xfrm>
              <a:off x="4718498" y="148438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84258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42" name="pl1135">
              <a:extLst>
                <a:ext uri="{FF2B5EF4-FFF2-40B4-BE49-F238E27FC236}">
                  <a16:creationId xmlns:a16="http://schemas.microsoft.com/office/drawing/2014/main" id="{92A1E9D7-B1CB-185B-7447-C9280AE836BA}"/>
                </a:ext>
              </a:extLst>
            </p:cNvPr>
            <p:cNvSpPr/>
            <p:nvPr/>
          </p:nvSpPr>
          <p:spPr>
            <a:xfrm>
              <a:off x="4718498" y="143996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62239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43" name="pl1136">
              <a:extLst>
                <a:ext uri="{FF2B5EF4-FFF2-40B4-BE49-F238E27FC236}">
                  <a16:creationId xmlns:a16="http://schemas.microsoft.com/office/drawing/2014/main" id="{E5F7BFB9-D603-D936-99B0-8745DE5D0DE8}"/>
                </a:ext>
              </a:extLst>
            </p:cNvPr>
            <p:cNvSpPr/>
            <p:nvPr/>
          </p:nvSpPr>
          <p:spPr>
            <a:xfrm>
              <a:off x="4718498" y="139555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22F43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44" name="pl1137">
              <a:extLst>
                <a:ext uri="{FF2B5EF4-FFF2-40B4-BE49-F238E27FC236}">
                  <a16:creationId xmlns:a16="http://schemas.microsoft.com/office/drawing/2014/main" id="{BA3FA7D1-88C8-2F9A-C205-0A64CDE1F03F}"/>
                </a:ext>
              </a:extLst>
            </p:cNvPr>
            <p:cNvSpPr/>
            <p:nvPr/>
          </p:nvSpPr>
          <p:spPr>
            <a:xfrm>
              <a:off x="4718498" y="135114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13145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45" name="pl1138">
              <a:extLst>
                <a:ext uri="{FF2B5EF4-FFF2-40B4-BE49-F238E27FC236}">
                  <a16:creationId xmlns:a16="http://schemas.microsoft.com/office/drawing/2014/main" id="{F91514C5-C05E-8722-9783-38C083F302C1}"/>
                </a:ext>
              </a:extLst>
            </p:cNvPr>
            <p:cNvSpPr/>
            <p:nvPr/>
          </p:nvSpPr>
          <p:spPr>
            <a:xfrm>
              <a:off x="4718498" y="130673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6455D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46" name="pl1139">
              <a:extLst>
                <a:ext uri="{FF2B5EF4-FFF2-40B4-BE49-F238E27FC236}">
                  <a16:creationId xmlns:a16="http://schemas.microsoft.com/office/drawing/2014/main" id="{902FDCAE-91D7-97A9-5178-033EF68C7FEB}"/>
                </a:ext>
              </a:extLst>
            </p:cNvPr>
            <p:cNvSpPr/>
            <p:nvPr/>
          </p:nvSpPr>
          <p:spPr>
            <a:xfrm>
              <a:off x="4718498" y="126232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7C76BA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47" name="pl1140">
              <a:extLst>
                <a:ext uri="{FF2B5EF4-FFF2-40B4-BE49-F238E27FC236}">
                  <a16:creationId xmlns:a16="http://schemas.microsoft.com/office/drawing/2014/main" id="{C1C09159-0A08-2AB9-C234-33AF31ACB7F1}"/>
                </a:ext>
              </a:extLst>
            </p:cNvPr>
            <p:cNvSpPr/>
            <p:nvPr/>
          </p:nvSpPr>
          <p:spPr>
            <a:xfrm>
              <a:off x="4718498" y="121791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4481D7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48" name="pl1141">
              <a:extLst>
                <a:ext uri="{FF2B5EF4-FFF2-40B4-BE49-F238E27FC236}">
                  <a16:creationId xmlns:a16="http://schemas.microsoft.com/office/drawing/2014/main" id="{87CE69C2-3205-A9F7-6E50-5294F7178F2C}"/>
                </a:ext>
              </a:extLst>
            </p:cNvPr>
            <p:cNvSpPr/>
            <p:nvPr/>
          </p:nvSpPr>
          <p:spPr>
            <a:xfrm>
              <a:off x="4718498" y="1173504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966CA2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49" name="pl1142">
              <a:extLst>
                <a:ext uri="{FF2B5EF4-FFF2-40B4-BE49-F238E27FC236}">
                  <a16:creationId xmlns:a16="http://schemas.microsoft.com/office/drawing/2014/main" id="{7CE5D291-0058-84C6-7AAA-AE3BFDA2AF28}"/>
                </a:ext>
              </a:extLst>
            </p:cNvPr>
            <p:cNvSpPr/>
            <p:nvPr/>
          </p:nvSpPr>
          <p:spPr>
            <a:xfrm>
              <a:off x="4718498" y="1129093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4183D6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50" name="pl1143">
              <a:extLst>
                <a:ext uri="{FF2B5EF4-FFF2-40B4-BE49-F238E27FC236}">
                  <a16:creationId xmlns:a16="http://schemas.microsoft.com/office/drawing/2014/main" id="{56DDC21C-F989-D048-B4D6-6973C53669E6}"/>
                </a:ext>
              </a:extLst>
            </p:cNvPr>
            <p:cNvSpPr/>
            <p:nvPr/>
          </p:nvSpPr>
          <p:spPr>
            <a:xfrm>
              <a:off x="4718498" y="1084682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8C70AC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51" name="pl1144">
              <a:extLst>
                <a:ext uri="{FF2B5EF4-FFF2-40B4-BE49-F238E27FC236}">
                  <a16:creationId xmlns:a16="http://schemas.microsoft.com/office/drawing/2014/main" id="{602BCC8B-4911-EE3D-2AEA-8CC6184604D5}"/>
                </a:ext>
              </a:extLst>
            </p:cNvPr>
            <p:cNvSpPr/>
            <p:nvPr/>
          </p:nvSpPr>
          <p:spPr>
            <a:xfrm>
              <a:off x="4718498" y="1040271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BE4F6B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52" name="pl1145">
              <a:extLst>
                <a:ext uri="{FF2B5EF4-FFF2-40B4-BE49-F238E27FC236}">
                  <a16:creationId xmlns:a16="http://schemas.microsoft.com/office/drawing/2014/main" id="{18FF2780-7515-F832-1239-325CC1557CB1}"/>
                </a:ext>
              </a:extLst>
            </p:cNvPr>
            <p:cNvSpPr/>
            <p:nvPr/>
          </p:nvSpPr>
          <p:spPr>
            <a:xfrm>
              <a:off x="4718498" y="995860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9D689A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53" name="pl1146">
              <a:extLst>
                <a:ext uri="{FF2B5EF4-FFF2-40B4-BE49-F238E27FC236}">
                  <a16:creationId xmlns:a16="http://schemas.microsoft.com/office/drawing/2014/main" id="{B755F77D-6844-8687-AED9-E08FAD071549}"/>
                </a:ext>
              </a:extLst>
            </p:cNvPr>
            <p:cNvSpPr/>
            <p:nvPr/>
          </p:nvSpPr>
          <p:spPr>
            <a:xfrm>
              <a:off x="4718498" y="95144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AD5E87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54" name="pl1147">
              <a:extLst>
                <a:ext uri="{FF2B5EF4-FFF2-40B4-BE49-F238E27FC236}">
                  <a16:creationId xmlns:a16="http://schemas.microsoft.com/office/drawing/2014/main" id="{8D527151-921D-E3AA-B3FF-79A4B746416F}"/>
                </a:ext>
              </a:extLst>
            </p:cNvPr>
            <p:cNvSpPr/>
            <p:nvPr/>
          </p:nvSpPr>
          <p:spPr>
            <a:xfrm>
              <a:off x="4718498" y="907039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B3D52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55" name="pl1148">
              <a:extLst>
                <a:ext uri="{FF2B5EF4-FFF2-40B4-BE49-F238E27FC236}">
                  <a16:creationId xmlns:a16="http://schemas.microsoft.com/office/drawing/2014/main" id="{FDB4E8B2-353A-5816-4A5F-92FF7930DBAE}"/>
                </a:ext>
              </a:extLst>
            </p:cNvPr>
            <p:cNvSpPr/>
            <p:nvPr/>
          </p:nvSpPr>
          <p:spPr>
            <a:xfrm>
              <a:off x="4718498" y="862628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AE5E85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56" name="pl1149">
              <a:extLst>
                <a:ext uri="{FF2B5EF4-FFF2-40B4-BE49-F238E27FC236}">
                  <a16:creationId xmlns:a16="http://schemas.microsoft.com/office/drawing/2014/main" id="{644E2966-839A-58C8-A5C6-7B45B3755BE3}"/>
                </a:ext>
              </a:extLst>
            </p:cNvPr>
            <p:cNvSpPr/>
            <p:nvPr/>
          </p:nvSpPr>
          <p:spPr>
            <a:xfrm>
              <a:off x="4718498" y="818217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D32A3F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57" name="pl1150">
              <a:extLst>
                <a:ext uri="{FF2B5EF4-FFF2-40B4-BE49-F238E27FC236}">
                  <a16:creationId xmlns:a16="http://schemas.microsoft.com/office/drawing/2014/main" id="{2CD64256-8D37-3B9F-AAAE-0D0C4322E8AB}"/>
                </a:ext>
              </a:extLst>
            </p:cNvPr>
            <p:cNvSpPr/>
            <p:nvPr/>
          </p:nvSpPr>
          <p:spPr>
            <a:xfrm>
              <a:off x="4718498" y="773806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B3D52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58" name="pl1151">
              <a:extLst>
                <a:ext uri="{FF2B5EF4-FFF2-40B4-BE49-F238E27FC236}">
                  <a16:creationId xmlns:a16="http://schemas.microsoft.com/office/drawing/2014/main" id="{430FC067-E761-9DD8-929D-22A45B276686}"/>
                </a:ext>
              </a:extLst>
            </p:cNvPr>
            <p:cNvSpPr/>
            <p:nvPr/>
          </p:nvSpPr>
          <p:spPr>
            <a:xfrm>
              <a:off x="4718498" y="729395"/>
              <a:ext cx="61429" cy="0"/>
            </a:xfrm>
            <a:custGeom>
              <a:avLst/>
              <a:gdLst/>
              <a:ahLst/>
              <a:cxnLst/>
              <a:rect l="0" t="0" r="0" b="0"/>
              <a:pathLst>
                <a:path w="61429">
                  <a:moveTo>
                    <a:pt x="61429" y="0"/>
                  </a:moveTo>
                  <a:lnTo>
                    <a:pt x="0" y="0"/>
                  </a:lnTo>
                </a:path>
              </a:pathLst>
            </a:custGeom>
            <a:ln w="10840" cap="flat">
              <a:solidFill>
                <a:srgbClr val="C84258">
                  <a:alpha val="100000"/>
                </a:srgbClr>
              </a:solidFill>
              <a:prstDash val="dot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59" name="tx1152">
              <a:extLst>
                <a:ext uri="{FF2B5EF4-FFF2-40B4-BE49-F238E27FC236}">
                  <a16:creationId xmlns:a16="http://schemas.microsoft.com/office/drawing/2014/main" id="{83CBA6BE-20B3-3235-E026-5BA782D01159}"/>
                </a:ext>
              </a:extLst>
            </p:cNvPr>
            <p:cNvSpPr/>
            <p:nvPr/>
          </p:nvSpPr>
          <p:spPr>
            <a:xfrm>
              <a:off x="4779927" y="6466605"/>
              <a:ext cx="589293" cy="5948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906EA9">
                      <a:alpha val="100000"/>
                    </a:srgbClr>
                  </a:solidFill>
                  <a:latin typeface="Arial"/>
                  <a:cs typeface="Arial"/>
                </a:rPr>
                <a:t>Paulinella micropora</a:t>
              </a:r>
            </a:p>
          </p:txBody>
        </p:sp>
        <p:sp>
          <p:nvSpPr>
            <p:cNvPr id="1160" name="tx1153">
              <a:extLst>
                <a:ext uri="{FF2B5EF4-FFF2-40B4-BE49-F238E27FC236}">
                  <a16:creationId xmlns:a16="http://schemas.microsoft.com/office/drawing/2014/main" id="{9F2F6F23-3DD3-EE57-5B9E-AE0631FC1B84}"/>
                </a:ext>
              </a:extLst>
            </p:cNvPr>
            <p:cNvSpPr/>
            <p:nvPr/>
          </p:nvSpPr>
          <p:spPr>
            <a:xfrm>
              <a:off x="4779927" y="6420638"/>
              <a:ext cx="911110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A6638F">
                      <a:alpha val="100000"/>
                    </a:srgbClr>
                  </a:solidFill>
                  <a:latin typeface="Arial"/>
                  <a:cs typeface="Arial"/>
                </a:rPr>
                <a:t>Bigelowiella natans CCMP2755</a:t>
              </a:r>
            </a:p>
          </p:txBody>
        </p:sp>
        <p:sp>
          <p:nvSpPr>
            <p:cNvPr id="1161" name="tx1154">
              <a:extLst>
                <a:ext uri="{FF2B5EF4-FFF2-40B4-BE49-F238E27FC236}">
                  <a16:creationId xmlns:a16="http://schemas.microsoft.com/office/drawing/2014/main" id="{233FBE02-13DD-865B-D945-C6617B62E54E}"/>
                </a:ext>
              </a:extLst>
            </p:cNvPr>
            <p:cNvSpPr/>
            <p:nvPr/>
          </p:nvSpPr>
          <p:spPr>
            <a:xfrm>
              <a:off x="4779927" y="6389947"/>
              <a:ext cx="564108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88100">
                      <a:alpha val="100000"/>
                    </a:srgbClr>
                  </a:solidFill>
                  <a:latin typeface="Arial"/>
                  <a:cs typeface="Arial"/>
                </a:rPr>
                <a:t>Lotharella oceanica</a:t>
              </a:r>
            </a:p>
          </p:txBody>
        </p:sp>
        <p:sp>
          <p:nvSpPr>
            <p:cNvPr id="1162" name="tx1155">
              <a:extLst>
                <a:ext uri="{FF2B5EF4-FFF2-40B4-BE49-F238E27FC236}">
                  <a16:creationId xmlns:a16="http://schemas.microsoft.com/office/drawing/2014/main" id="{91278B0A-E92A-9C8B-8D27-835F995F4C43}"/>
                </a:ext>
              </a:extLst>
            </p:cNvPr>
            <p:cNvSpPr/>
            <p:nvPr/>
          </p:nvSpPr>
          <p:spPr>
            <a:xfrm>
              <a:off x="4779927" y="6331816"/>
              <a:ext cx="560297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8181A5">
                      <a:alpha val="100000"/>
                    </a:srgbClr>
                  </a:solidFill>
                  <a:latin typeface="Arial"/>
                  <a:cs typeface="Arial"/>
                </a:rPr>
                <a:t>Reticulomyxa filosa</a:t>
              </a:r>
            </a:p>
          </p:txBody>
        </p:sp>
        <p:sp>
          <p:nvSpPr>
            <p:cNvPr id="1163" name="tx1156">
              <a:extLst>
                <a:ext uri="{FF2B5EF4-FFF2-40B4-BE49-F238E27FC236}">
                  <a16:creationId xmlns:a16="http://schemas.microsoft.com/office/drawing/2014/main" id="{4FDB27D4-D2EB-3CAF-06C9-4C2ABA1CAE85}"/>
                </a:ext>
              </a:extLst>
            </p:cNvPr>
            <p:cNvSpPr/>
            <p:nvPr/>
          </p:nvSpPr>
          <p:spPr>
            <a:xfrm>
              <a:off x="4779927" y="6301125"/>
              <a:ext cx="491728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9B807B">
                      <a:alpha val="100000"/>
                    </a:srgbClr>
                  </a:solidFill>
                  <a:latin typeface="Arial"/>
                  <a:cs typeface="Arial"/>
                </a:rPr>
                <a:t>Bonamia ostreae</a:t>
              </a:r>
            </a:p>
          </p:txBody>
        </p:sp>
        <p:sp>
          <p:nvSpPr>
            <p:cNvPr id="1164" name="tx1157">
              <a:extLst>
                <a:ext uri="{FF2B5EF4-FFF2-40B4-BE49-F238E27FC236}">
                  <a16:creationId xmlns:a16="http://schemas.microsoft.com/office/drawing/2014/main" id="{1CF260EE-722D-83A4-0B57-D9ACB4CE8AF8}"/>
                </a:ext>
              </a:extLst>
            </p:cNvPr>
            <p:cNvSpPr/>
            <p:nvPr/>
          </p:nvSpPr>
          <p:spPr>
            <a:xfrm>
              <a:off x="4779927" y="6244550"/>
              <a:ext cx="766478" cy="5948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7445B">
                      <a:alpha val="100000"/>
                    </a:srgbClr>
                  </a:solidFill>
                  <a:latin typeface="Arial"/>
                  <a:cs typeface="Arial"/>
                </a:rPr>
                <a:t>Plasmodiophora brassicae</a:t>
              </a:r>
            </a:p>
          </p:txBody>
        </p:sp>
        <p:sp>
          <p:nvSpPr>
            <p:cNvPr id="1165" name="tx1158">
              <a:extLst>
                <a:ext uri="{FF2B5EF4-FFF2-40B4-BE49-F238E27FC236}">
                  <a16:creationId xmlns:a16="http://schemas.microsoft.com/office/drawing/2014/main" id="{F9720555-FF8A-6AB5-1BF1-46CD1011A639}"/>
                </a:ext>
              </a:extLst>
            </p:cNvPr>
            <p:cNvSpPr/>
            <p:nvPr/>
          </p:nvSpPr>
          <p:spPr>
            <a:xfrm>
              <a:off x="4779927" y="6200140"/>
              <a:ext cx="549499" cy="5948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22F43">
                      <a:alpha val="100000"/>
                    </a:srgbClr>
                  </a:solidFill>
                  <a:latin typeface="Arial"/>
                  <a:cs typeface="Arial"/>
                </a:rPr>
                <a:t>Blepharisma stoltei</a:t>
              </a:r>
            </a:p>
          </p:txBody>
        </p:sp>
        <p:sp>
          <p:nvSpPr>
            <p:cNvPr id="1166" name="tx1159">
              <a:extLst>
                <a:ext uri="{FF2B5EF4-FFF2-40B4-BE49-F238E27FC236}">
                  <a16:creationId xmlns:a16="http://schemas.microsoft.com/office/drawing/2014/main" id="{879A16C6-E764-856D-B0A8-72D91E48ED58}"/>
                </a:ext>
              </a:extLst>
            </p:cNvPr>
            <p:cNvSpPr/>
            <p:nvPr/>
          </p:nvSpPr>
          <p:spPr>
            <a:xfrm>
              <a:off x="4779927" y="6154141"/>
              <a:ext cx="498779" cy="6107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32B40">
                      <a:alpha val="100000"/>
                    </a:srgbClr>
                  </a:solidFill>
                  <a:latin typeface="Arial"/>
                  <a:cs typeface="Arial"/>
                </a:rPr>
                <a:t>Oxytricha trifallax</a:t>
              </a:r>
            </a:p>
          </p:txBody>
        </p:sp>
        <p:sp>
          <p:nvSpPr>
            <p:cNvPr id="1167" name="tx1160">
              <a:extLst>
                <a:ext uri="{FF2B5EF4-FFF2-40B4-BE49-F238E27FC236}">
                  <a16:creationId xmlns:a16="http://schemas.microsoft.com/office/drawing/2014/main" id="{56B259BD-D4FC-4551-964C-B16E40C963F9}"/>
                </a:ext>
              </a:extLst>
            </p:cNvPr>
            <p:cNvSpPr/>
            <p:nvPr/>
          </p:nvSpPr>
          <p:spPr>
            <a:xfrm>
              <a:off x="4779927" y="6109762"/>
              <a:ext cx="564013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4283E">
                      <a:alpha val="100000"/>
                    </a:srgbClr>
                  </a:solidFill>
                  <a:latin typeface="Arial"/>
                  <a:cs typeface="Arial"/>
                </a:rPr>
                <a:t>Stylonychia lemnae</a:t>
              </a:r>
            </a:p>
          </p:txBody>
        </p:sp>
        <p:sp>
          <p:nvSpPr>
            <p:cNvPr id="1168" name="tx1161">
              <a:extLst>
                <a:ext uri="{FF2B5EF4-FFF2-40B4-BE49-F238E27FC236}">
                  <a16:creationId xmlns:a16="http://schemas.microsoft.com/office/drawing/2014/main" id="{10D917BA-3CD4-16A6-3A48-9C716D1D6F1C}"/>
                </a:ext>
              </a:extLst>
            </p:cNvPr>
            <p:cNvSpPr/>
            <p:nvPr/>
          </p:nvSpPr>
          <p:spPr>
            <a:xfrm>
              <a:off x="4779927" y="6066907"/>
              <a:ext cx="900311" cy="5948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038">
                      <a:alpha val="100000"/>
                    </a:srgbClr>
                  </a:solidFill>
                  <a:latin typeface="Arial"/>
                  <a:cs typeface="Arial"/>
                </a:rPr>
                <a:t>Pseudocohnilembus persalinus</a:t>
              </a:r>
            </a:p>
          </p:txBody>
        </p:sp>
        <p:sp>
          <p:nvSpPr>
            <p:cNvPr id="1169" name="tx1162">
              <a:extLst>
                <a:ext uri="{FF2B5EF4-FFF2-40B4-BE49-F238E27FC236}">
                  <a16:creationId xmlns:a16="http://schemas.microsoft.com/office/drawing/2014/main" id="{C4E14B2F-7886-B924-4070-05DAB82B48F8}"/>
                </a:ext>
              </a:extLst>
            </p:cNvPr>
            <p:cNvSpPr/>
            <p:nvPr/>
          </p:nvSpPr>
          <p:spPr>
            <a:xfrm>
              <a:off x="4779927" y="6020940"/>
              <a:ext cx="954493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71D36">
                      <a:alpha val="100000"/>
                    </a:srgbClr>
                  </a:solidFill>
                  <a:latin typeface="Arial"/>
                  <a:cs typeface="Arial"/>
                </a:rPr>
                <a:t>Tetrahymena thermophila SB210</a:t>
              </a:r>
            </a:p>
          </p:txBody>
        </p:sp>
        <p:sp>
          <p:nvSpPr>
            <p:cNvPr id="1170" name="tx1163">
              <a:extLst>
                <a:ext uri="{FF2B5EF4-FFF2-40B4-BE49-F238E27FC236}">
                  <a16:creationId xmlns:a16="http://schemas.microsoft.com/office/drawing/2014/main" id="{FE5702B2-3DA1-8DFD-9AF1-E3F868566F3F}"/>
                </a:ext>
              </a:extLst>
            </p:cNvPr>
            <p:cNvSpPr/>
            <p:nvPr/>
          </p:nvSpPr>
          <p:spPr>
            <a:xfrm>
              <a:off x="4779927" y="5976529"/>
              <a:ext cx="719347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C516F">
                      <a:alpha val="100000"/>
                    </a:srgbClr>
                  </a:solidFill>
                  <a:latin typeface="Arial"/>
                  <a:cs typeface="Arial"/>
                </a:rPr>
                <a:t>Ichthyophthirius multifiliis</a:t>
              </a:r>
            </a:p>
          </p:txBody>
        </p:sp>
        <p:sp>
          <p:nvSpPr>
            <p:cNvPr id="1171" name="tx1164">
              <a:extLst>
                <a:ext uri="{FF2B5EF4-FFF2-40B4-BE49-F238E27FC236}">
                  <a16:creationId xmlns:a16="http://schemas.microsoft.com/office/drawing/2014/main" id="{BEA1737B-79A3-55A4-6940-67528DBE96E4}"/>
                </a:ext>
              </a:extLst>
            </p:cNvPr>
            <p:cNvSpPr/>
            <p:nvPr/>
          </p:nvSpPr>
          <p:spPr>
            <a:xfrm>
              <a:off x="4779927" y="5945838"/>
              <a:ext cx="704992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33A">
                      <a:alpha val="100000"/>
                    </a:srgbClr>
                  </a:solidFill>
                  <a:latin typeface="Arial"/>
                  <a:cs typeface="Arial"/>
                </a:rPr>
                <a:t>Paramecium sonneborni</a:t>
              </a:r>
            </a:p>
          </p:txBody>
        </p:sp>
        <p:sp>
          <p:nvSpPr>
            <p:cNvPr id="1172" name="tx1165">
              <a:extLst>
                <a:ext uri="{FF2B5EF4-FFF2-40B4-BE49-F238E27FC236}">
                  <a16:creationId xmlns:a16="http://schemas.microsoft.com/office/drawing/2014/main" id="{EADDDE30-AB6B-2527-D684-A297162793B6}"/>
                </a:ext>
              </a:extLst>
            </p:cNvPr>
            <p:cNvSpPr/>
            <p:nvPr/>
          </p:nvSpPr>
          <p:spPr>
            <a:xfrm>
              <a:off x="4779927" y="5889263"/>
              <a:ext cx="704992" cy="5948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5263C">
                      <a:alpha val="100000"/>
                    </a:srgbClr>
                  </a:solidFill>
                  <a:latin typeface="Arial"/>
                  <a:cs typeface="Arial"/>
                </a:rPr>
                <a:t>Paramecium pentaurelia</a:t>
              </a:r>
            </a:p>
          </p:txBody>
        </p:sp>
        <p:sp>
          <p:nvSpPr>
            <p:cNvPr id="1173" name="tx1166">
              <a:extLst>
                <a:ext uri="{FF2B5EF4-FFF2-40B4-BE49-F238E27FC236}">
                  <a16:creationId xmlns:a16="http://schemas.microsoft.com/office/drawing/2014/main" id="{77415075-E4B6-03E3-3573-39F0A35CD857}"/>
                </a:ext>
              </a:extLst>
            </p:cNvPr>
            <p:cNvSpPr/>
            <p:nvPr/>
          </p:nvSpPr>
          <p:spPr>
            <a:xfrm>
              <a:off x="4779927" y="5857016"/>
              <a:ext cx="665166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22D41">
                      <a:alpha val="100000"/>
                    </a:srgbClr>
                  </a:solidFill>
                  <a:latin typeface="Arial"/>
                  <a:cs typeface="Arial"/>
                </a:rPr>
                <a:t>Paramecium octaurelia</a:t>
              </a:r>
            </a:p>
          </p:txBody>
        </p:sp>
        <p:sp>
          <p:nvSpPr>
            <p:cNvPr id="1174" name="tx1167">
              <a:extLst>
                <a:ext uri="{FF2B5EF4-FFF2-40B4-BE49-F238E27FC236}">
                  <a16:creationId xmlns:a16="http://schemas.microsoft.com/office/drawing/2014/main" id="{0FEFFB33-C412-EDE9-AD91-473D932644A8}"/>
                </a:ext>
              </a:extLst>
            </p:cNvPr>
            <p:cNvSpPr/>
            <p:nvPr/>
          </p:nvSpPr>
          <p:spPr>
            <a:xfrm>
              <a:off x="4779927" y="5812415"/>
              <a:ext cx="997749" cy="4751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4273D">
                      <a:alpha val="100000"/>
                    </a:srgbClr>
                  </a:solidFill>
                  <a:latin typeface="Arial"/>
                  <a:cs typeface="Arial"/>
                </a:rPr>
                <a:t>Paramecium tetraurelia strain d4-2</a:t>
              </a:r>
            </a:p>
          </p:txBody>
        </p:sp>
        <p:sp>
          <p:nvSpPr>
            <p:cNvPr id="1175" name="tx1168">
              <a:extLst>
                <a:ext uri="{FF2B5EF4-FFF2-40B4-BE49-F238E27FC236}">
                  <a16:creationId xmlns:a16="http://schemas.microsoft.com/office/drawing/2014/main" id="{71D21701-A793-2068-262C-419E65C656AD}"/>
                </a:ext>
              </a:extLst>
            </p:cNvPr>
            <p:cNvSpPr/>
            <p:nvPr/>
          </p:nvSpPr>
          <p:spPr>
            <a:xfrm>
              <a:off x="4779927" y="5756031"/>
              <a:ext cx="704865" cy="5948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32A3F">
                      <a:alpha val="100000"/>
                    </a:srgbClr>
                  </a:solidFill>
                  <a:latin typeface="Arial"/>
                  <a:cs typeface="Arial"/>
                </a:rPr>
                <a:t>Paramecium primaurelia</a:t>
              </a:r>
            </a:p>
          </p:txBody>
        </p:sp>
        <p:sp>
          <p:nvSpPr>
            <p:cNvPr id="1176" name="tx1169">
              <a:extLst>
                <a:ext uri="{FF2B5EF4-FFF2-40B4-BE49-F238E27FC236}">
                  <a16:creationId xmlns:a16="http://schemas.microsoft.com/office/drawing/2014/main" id="{47AA3F45-81C9-B44A-12AF-7069083028A0}"/>
                </a:ext>
              </a:extLst>
            </p:cNvPr>
            <p:cNvSpPr/>
            <p:nvPr/>
          </p:nvSpPr>
          <p:spPr>
            <a:xfrm>
              <a:off x="4779927" y="5710826"/>
              <a:ext cx="683300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7578BF">
                      <a:alpha val="100000"/>
                    </a:srgbClr>
                  </a:solidFill>
                  <a:latin typeface="Arial"/>
                  <a:cs typeface="Arial"/>
                </a:rPr>
                <a:t>Cardiosporidium cionae</a:t>
              </a:r>
            </a:p>
          </p:txBody>
        </p:sp>
        <p:sp>
          <p:nvSpPr>
            <p:cNvPr id="1177" name="tx1170">
              <a:extLst>
                <a:ext uri="{FF2B5EF4-FFF2-40B4-BE49-F238E27FC236}">
                  <a16:creationId xmlns:a16="http://schemas.microsoft.com/office/drawing/2014/main" id="{BE74AD5C-FAFE-CAE0-83BA-4DD07C5CE93B}"/>
                </a:ext>
              </a:extLst>
            </p:cNvPr>
            <p:cNvSpPr/>
            <p:nvPr/>
          </p:nvSpPr>
          <p:spPr>
            <a:xfrm>
              <a:off x="4779927" y="5667209"/>
              <a:ext cx="690446" cy="5948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F3448">
                      <a:alpha val="100000"/>
                    </a:srgbClr>
                  </a:solidFill>
                  <a:latin typeface="Arial"/>
                  <a:cs typeface="Arial"/>
                </a:rPr>
                <a:t>Theileria equi strain WA</a:t>
              </a:r>
            </a:p>
          </p:txBody>
        </p:sp>
        <p:sp>
          <p:nvSpPr>
            <p:cNvPr id="1178" name="tx1171">
              <a:extLst>
                <a:ext uri="{FF2B5EF4-FFF2-40B4-BE49-F238E27FC236}">
                  <a16:creationId xmlns:a16="http://schemas.microsoft.com/office/drawing/2014/main" id="{9A4019F5-CBD6-A933-5784-5DF6CAA548A4}"/>
                </a:ext>
              </a:extLst>
            </p:cNvPr>
            <p:cNvSpPr/>
            <p:nvPr/>
          </p:nvSpPr>
          <p:spPr>
            <a:xfrm>
              <a:off x="4779927" y="5622036"/>
              <a:ext cx="860454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5263C">
                      <a:alpha val="100000"/>
                    </a:srgbClr>
                  </a:solidFill>
                  <a:latin typeface="Arial"/>
                  <a:cs typeface="Arial"/>
                </a:rPr>
                <a:t>Theileria parva strain Muguga</a:t>
              </a:r>
            </a:p>
          </p:txBody>
        </p:sp>
        <p:sp>
          <p:nvSpPr>
            <p:cNvPr id="1179" name="tx1172">
              <a:extLst>
                <a:ext uri="{FF2B5EF4-FFF2-40B4-BE49-F238E27FC236}">
                  <a16:creationId xmlns:a16="http://schemas.microsoft.com/office/drawing/2014/main" id="{A3974893-0A1A-75BD-A76C-2940C241DD2B}"/>
                </a:ext>
              </a:extLst>
            </p:cNvPr>
            <p:cNvSpPr/>
            <p:nvPr/>
          </p:nvSpPr>
          <p:spPr>
            <a:xfrm>
              <a:off x="4779927" y="5589725"/>
              <a:ext cx="976121" cy="481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F3449">
                      <a:alpha val="100000"/>
                    </a:srgbClr>
                  </a:solidFill>
                  <a:latin typeface="Arial"/>
                  <a:cs typeface="Arial"/>
                </a:rPr>
                <a:t>Theileria orientalis strain Shintoku</a:t>
              </a:r>
            </a:p>
          </p:txBody>
        </p:sp>
        <p:sp>
          <p:nvSpPr>
            <p:cNvPr id="1180" name="tx1173">
              <a:extLst>
                <a:ext uri="{FF2B5EF4-FFF2-40B4-BE49-F238E27FC236}">
                  <a16:creationId xmlns:a16="http://schemas.microsoft.com/office/drawing/2014/main" id="{15FDED5F-0262-5C26-4E69-DBDDF04568BF}"/>
                </a:ext>
              </a:extLst>
            </p:cNvPr>
            <p:cNvSpPr/>
            <p:nvPr/>
          </p:nvSpPr>
          <p:spPr>
            <a:xfrm>
              <a:off x="4779927" y="5546140"/>
              <a:ext cx="517072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F364A">
                      <a:alpha val="100000"/>
                    </a:srgbClr>
                  </a:solidFill>
                  <a:latin typeface="Arial"/>
                  <a:cs typeface="Arial"/>
                </a:rPr>
                <a:t>Theileria annulata</a:t>
              </a:r>
            </a:p>
          </p:txBody>
        </p:sp>
        <p:sp>
          <p:nvSpPr>
            <p:cNvPr id="1181" name="tx1174">
              <a:extLst>
                <a:ext uri="{FF2B5EF4-FFF2-40B4-BE49-F238E27FC236}">
                  <a16:creationId xmlns:a16="http://schemas.microsoft.com/office/drawing/2014/main" id="{0B3A6640-B078-7CFF-6E2D-B8101BCB29CD}"/>
                </a:ext>
              </a:extLst>
            </p:cNvPr>
            <p:cNvSpPr/>
            <p:nvPr/>
          </p:nvSpPr>
          <p:spPr>
            <a:xfrm>
              <a:off x="4779927" y="5501729"/>
              <a:ext cx="704865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13146">
                      <a:alpha val="100000"/>
                    </a:srgbClr>
                  </a:solidFill>
                  <a:latin typeface="Arial"/>
                  <a:cs typeface="Arial"/>
                </a:rPr>
                <a:t>Babesia microti strain RI</a:t>
              </a:r>
            </a:p>
          </p:txBody>
        </p:sp>
        <p:sp>
          <p:nvSpPr>
            <p:cNvPr id="1182" name="tx1175">
              <a:extLst>
                <a:ext uri="{FF2B5EF4-FFF2-40B4-BE49-F238E27FC236}">
                  <a16:creationId xmlns:a16="http://schemas.microsoft.com/office/drawing/2014/main" id="{BC384B32-A2B1-00EB-EC06-A630E0B80616}"/>
                </a:ext>
              </a:extLst>
            </p:cNvPr>
            <p:cNvSpPr/>
            <p:nvPr/>
          </p:nvSpPr>
          <p:spPr>
            <a:xfrm>
              <a:off x="4779927" y="5457128"/>
              <a:ext cx="578495" cy="4751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5253B">
                      <a:alpha val="100000"/>
                    </a:srgbClr>
                  </a:solidFill>
                  <a:latin typeface="Arial"/>
                  <a:cs typeface="Arial"/>
                </a:rPr>
                <a:t>Babesia bovis T2Bo</a:t>
              </a:r>
            </a:p>
          </p:txBody>
        </p:sp>
        <p:sp>
          <p:nvSpPr>
            <p:cNvPr id="1183" name="tx1176">
              <a:extLst>
                <a:ext uri="{FF2B5EF4-FFF2-40B4-BE49-F238E27FC236}">
                  <a16:creationId xmlns:a16="http://schemas.microsoft.com/office/drawing/2014/main" id="{746CD2DF-18A8-888B-3185-D1E008D8596B}"/>
                </a:ext>
              </a:extLst>
            </p:cNvPr>
            <p:cNvSpPr/>
            <p:nvPr/>
          </p:nvSpPr>
          <p:spPr>
            <a:xfrm>
              <a:off x="4779927" y="5399981"/>
              <a:ext cx="589388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75677">
                      <a:alpha val="100000"/>
                    </a:srgbClr>
                  </a:solidFill>
                  <a:latin typeface="Arial"/>
                  <a:cs typeface="Arial"/>
                </a:rPr>
                <a:t>Babesia sp. Xinjiang</a:t>
              </a:r>
            </a:p>
          </p:txBody>
        </p:sp>
        <p:sp>
          <p:nvSpPr>
            <p:cNvPr id="1184" name="tx1177">
              <a:extLst>
                <a:ext uri="{FF2B5EF4-FFF2-40B4-BE49-F238E27FC236}">
                  <a16:creationId xmlns:a16="http://schemas.microsoft.com/office/drawing/2014/main" id="{55262254-4FBA-E403-FF04-81D9A78D2E98}"/>
                </a:ext>
              </a:extLst>
            </p:cNvPr>
            <p:cNvSpPr/>
            <p:nvPr/>
          </p:nvSpPr>
          <p:spPr>
            <a:xfrm>
              <a:off x="4779927" y="5368497"/>
              <a:ext cx="480962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AF5D84">
                      <a:alpha val="100000"/>
                    </a:srgbClr>
                  </a:solidFill>
                  <a:latin typeface="Arial"/>
                  <a:cs typeface="Arial"/>
                </a:rPr>
                <a:t>Babesia duncani</a:t>
              </a:r>
            </a:p>
          </p:txBody>
        </p:sp>
        <p:sp>
          <p:nvSpPr>
            <p:cNvPr id="1185" name="tx1178">
              <a:extLst>
                <a:ext uri="{FF2B5EF4-FFF2-40B4-BE49-F238E27FC236}">
                  <a16:creationId xmlns:a16="http://schemas.microsoft.com/office/drawing/2014/main" id="{47BA489C-5B86-2326-9D0B-D43DFAE4344E}"/>
                </a:ext>
              </a:extLst>
            </p:cNvPr>
            <p:cNvSpPr/>
            <p:nvPr/>
          </p:nvSpPr>
          <p:spPr>
            <a:xfrm>
              <a:off x="4779927" y="5324086"/>
              <a:ext cx="412235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E4F6B">
                      <a:alpha val="100000"/>
                    </a:srgbClr>
                  </a:solidFill>
                  <a:latin typeface="Arial"/>
                  <a:cs typeface="Arial"/>
                </a:rPr>
                <a:t>Babesia ovata</a:t>
              </a:r>
            </a:p>
          </p:txBody>
        </p:sp>
        <p:sp>
          <p:nvSpPr>
            <p:cNvPr id="1186" name="tx1179">
              <a:extLst>
                <a:ext uri="{FF2B5EF4-FFF2-40B4-BE49-F238E27FC236}">
                  <a16:creationId xmlns:a16="http://schemas.microsoft.com/office/drawing/2014/main" id="{CED192AC-FBC3-38E1-B4CE-02ABCA0C9B90}"/>
                </a:ext>
              </a:extLst>
            </p:cNvPr>
            <p:cNvSpPr/>
            <p:nvPr/>
          </p:nvSpPr>
          <p:spPr>
            <a:xfrm>
              <a:off x="4779927" y="5266749"/>
              <a:ext cx="459239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F3449">
                      <a:alpha val="100000"/>
                    </a:srgbClr>
                  </a:solidFill>
                  <a:latin typeface="Arial"/>
                  <a:cs typeface="Arial"/>
                </a:rPr>
                <a:t>Babesia gibsoni</a:t>
              </a:r>
            </a:p>
          </p:txBody>
        </p:sp>
        <p:sp>
          <p:nvSpPr>
            <p:cNvPr id="1187" name="tx1180">
              <a:extLst>
                <a:ext uri="{FF2B5EF4-FFF2-40B4-BE49-F238E27FC236}">
                  <a16:creationId xmlns:a16="http://schemas.microsoft.com/office/drawing/2014/main" id="{7C5F0A0B-DA6D-4F60-6681-CCD79D7130D8}"/>
                </a:ext>
              </a:extLst>
            </p:cNvPr>
            <p:cNvSpPr/>
            <p:nvPr/>
          </p:nvSpPr>
          <p:spPr>
            <a:xfrm>
              <a:off x="4779927" y="5235264"/>
              <a:ext cx="437515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5587A">
                      <a:alpha val="100000"/>
                    </a:srgbClr>
                  </a:solidFill>
                  <a:latin typeface="Arial"/>
                  <a:cs typeface="Arial"/>
                </a:rPr>
                <a:t>Babesia caballi</a:t>
              </a:r>
            </a:p>
          </p:txBody>
        </p:sp>
        <p:sp>
          <p:nvSpPr>
            <p:cNvPr id="1188" name="tx1181">
              <a:extLst>
                <a:ext uri="{FF2B5EF4-FFF2-40B4-BE49-F238E27FC236}">
                  <a16:creationId xmlns:a16="http://schemas.microsoft.com/office/drawing/2014/main" id="{486E62D8-7EFF-83C0-CBF2-0ABE192F7A5E}"/>
                </a:ext>
              </a:extLst>
            </p:cNvPr>
            <p:cNvSpPr/>
            <p:nvPr/>
          </p:nvSpPr>
          <p:spPr>
            <a:xfrm>
              <a:off x="4779927" y="5190853"/>
              <a:ext cx="368788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94056">
                      <a:alpha val="100000"/>
                    </a:srgbClr>
                  </a:solidFill>
                  <a:latin typeface="Arial"/>
                  <a:cs typeface="Arial"/>
                </a:rPr>
                <a:t>Babesia ovis</a:t>
              </a:r>
            </a:p>
          </p:txBody>
        </p:sp>
        <p:sp>
          <p:nvSpPr>
            <p:cNvPr id="1189" name="tx1182">
              <a:extLst>
                <a:ext uri="{FF2B5EF4-FFF2-40B4-BE49-F238E27FC236}">
                  <a16:creationId xmlns:a16="http://schemas.microsoft.com/office/drawing/2014/main" id="{E864DC7B-A276-9A2B-4A73-203ECED23161}"/>
                </a:ext>
              </a:extLst>
            </p:cNvPr>
            <p:cNvSpPr/>
            <p:nvPr/>
          </p:nvSpPr>
          <p:spPr>
            <a:xfrm>
              <a:off x="4779927" y="5133516"/>
              <a:ext cx="517072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4293E">
                      <a:alpha val="100000"/>
                    </a:srgbClr>
                  </a:solidFill>
                  <a:latin typeface="Arial"/>
                  <a:cs typeface="Arial"/>
                </a:rPr>
                <a:t>Babesia bigemina</a:t>
              </a:r>
            </a:p>
          </p:txBody>
        </p:sp>
        <p:sp>
          <p:nvSpPr>
            <p:cNvPr id="1190" name="tx1183">
              <a:extLst>
                <a:ext uri="{FF2B5EF4-FFF2-40B4-BE49-F238E27FC236}">
                  <a16:creationId xmlns:a16="http://schemas.microsoft.com/office/drawing/2014/main" id="{F504AADF-A74C-8778-857E-5630D7E14F96}"/>
                </a:ext>
              </a:extLst>
            </p:cNvPr>
            <p:cNvSpPr/>
            <p:nvPr/>
          </p:nvSpPr>
          <p:spPr>
            <a:xfrm>
              <a:off x="4779927" y="5089105"/>
              <a:ext cx="1315977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94056">
                      <a:alpha val="100000"/>
                    </a:srgbClr>
                  </a:solidFill>
                  <a:latin typeface="Arial"/>
                  <a:cs typeface="Arial"/>
                </a:rPr>
                <a:t>Hepatocystis sp. ex Piliocolobus tephrosceles</a:t>
              </a:r>
            </a:p>
          </p:txBody>
        </p:sp>
        <p:sp>
          <p:nvSpPr>
            <p:cNvPr id="1191" name="tx1184">
              <a:extLst>
                <a:ext uri="{FF2B5EF4-FFF2-40B4-BE49-F238E27FC236}">
                  <a16:creationId xmlns:a16="http://schemas.microsoft.com/office/drawing/2014/main" id="{83627979-BC32-74CA-0115-C574AAC436C9}"/>
                </a:ext>
              </a:extLst>
            </p:cNvPr>
            <p:cNvSpPr/>
            <p:nvPr/>
          </p:nvSpPr>
          <p:spPr>
            <a:xfrm>
              <a:off x="4779927" y="5057620"/>
              <a:ext cx="603616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33A">
                      <a:alpha val="100000"/>
                    </a:srgbClr>
                  </a:solidFill>
                  <a:latin typeface="Arial"/>
                  <a:cs typeface="Arial"/>
                </a:rPr>
                <a:t>Plasmodium relictum</a:t>
              </a:r>
            </a:p>
          </p:txBody>
        </p:sp>
        <p:sp>
          <p:nvSpPr>
            <p:cNvPr id="1192" name="tx1185">
              <a:extLst>
                <a:ext uri="{FF2B5EF4-FFF2-40B4-BE49-F238E27FC236}">
                  <a16:creationId xmlns:a16="http://schemas.microsoft.com/office/drawing/2014/main" id="{D087A76C-D063-4638-8125-D36EAAEC0736}"/>
                </a:ext>
              </a:extLst>
            </p:cNvPr>
            <p:cNvSpPr/>
            <p:nvPr/>
          </p:nvSpPr>
          <p:spPr>
            <a:xfrm>
              <a:off x="4779927" y="5000283"/>
              <a:ext cx="723031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5253B">
                      <a:alpha val="100000"/>
                    </a:srgbClr>
                  </a:solidFill>
                  <a:latin typeface="Arial"/>
                  <a:cs typeface="Arial"/>
                </a:rPr>
                <a:t>Plasmodium gallinaceum</a:t>
              </a:r>
            </a:p>
          </p:txBody>
        </p:sp>
        <p:sp>
          <p:nvSpPr>
            <p:cNvPr id="1193" name="tx1186">
              <a:extLst>
                <a:ext uri="{FF2B5EF4-FFF2-40B4-BE49-F238E27FC236}">
                  <a16:creationId xmlns:a16="http://schemas.microsoft.com/office/drawing/2014/main" id="{5C3FFB61-7448-D546-99D4-DC3DFAEE296F}"/>
                </a:ext>
              </a:extLst>
            </p:cNvPr>
            <p:cNvSpPr/>
            <p:nvPr/>
          </p:nvSpPr>
          <p:spPr>
            <a:xfrm>
              <a:off x="4779927" y="4955079"/>
              <a:ext cx="932706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32A3F">
                      <a:alpha val="100000"/>
                    </a:srgbClr>
                  </a:solidFill>
                  <a:latin typeface="Arial"/>
                  <a:cs typeface="Arial"/>
                </a:rPr>
                <a:t>Plasmodium sp. gorilla clade G3</a:t>
              </a:r>
            </a:p>
          </p:txBody>
        </p:sp>
        <p:sp>
          <p:nvSpPr>
            <p:cNvPr id="1194" name="tx1187">
              <a:extLst>
                <a:ext uri="{FF2B5EF4-FFF2-40B4-BE49-F238E27FC236}">
                  <a16:creationId xmlns:a16="http://schemas.microsoft.com/office/drawing/2014/main" id="{C76E5FCE-0A2C-FEC5-7A50-06E5336177A2}"/>
                </a:ext>
              </a:extLst>
            </p:cNvPr>
            <p:cNvSpPr/>
            <p:nvPr/>
          </p:nvSpPr>
          <p:spPr>
            <a:xfrm>
              <a:off x="4779927" y="4910668"/>
              <a:ext cx="932706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239">
                      <a:alpha val="100000"/>
                    </a:srgbClr>
                  </a:solidFill>
                  <a:latin typeface="Arial"/>
                  <a:cs typeface="Arial"/>
                </a:rPr>
                <a:t>Plasmodium sp. gorilla clade G2</a:t>
              </a:r>
            </a:p>
          </p:txBody>
        </p:sp>
        <p:sp>
          <p:nvSpPr>
            <p:cNvPr id="1195" name="tx1188">
              <a:extLst>
                <a:ext uri="{FF2B5EF4-FFF2-40B4-BE49-F238E27FC236}">
                  <a16:creationId xmlns:a16="http://schemas.microsoft.com/office/drawing/2014/main" id="{7B7F8671-125D-600E-B334-0F7F256B8505}"/>
                </a:ext>
              </a:extLst>
            </p:cNvPr>
            <p:cNvSpPr/>
            <p:nvPr/>
          </p:nvSpPr>
          <p:spPr>
            <a:xfrm>
              <a:off x="4779927" y="4866257"/>
              <a:ext cx="932706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5243A">
                      <a:alpha val="100000"/>
                    </a:srgbClr>
                  </a:solidFill>
                  <a:latin typeface="Arial"/>
                  <a:cs typeface="Arial"/>
                </a:rPr>
                <a:t>Plasmodium sp. gorilla clade G1</a:t>
              </a:r>
            </a:p>
          </p:txBody>
        </p:sp>
        <p:sp>
          <p:nvSpPr>
            <p:cNvPr id="1196" name="tx1189">
              <a:extLst>
                <a:ext uri="{FF2B5EF4-FFF2-40B4-BE49-F238E27FC236}">
                  <a16:creationId xmlns:a16="http://schemas.microsoft.com/office/drawing/2014/main" id="{581B1F70-32F9-F55B-6DEE-343AC0371879}"/>
                </a:ext>
              </a:extLst>
            </p:cNvPr>
            <p:cNvSpPr/>
            <p:nvPr/>
          </p:nvSpPr>
          <p:spPr>
            <a:xfrm>
              <a:off x="4779927" y="4822608"/>
              <a:ext cx="784358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5233A">
                      <a:alpha val="100000"/>
                    </a:srgbClr>
                  </a:solidFill>
                  <a:latin typeface="Arial"/>
                  <a:cs typeface="Arial"/>
                </a:rPr>
                <a:t>Plasmodium sp. DRC-Itaito</a:t>
              </a:r>
            </a:p>
          </p:txBody>
        </p:sp>
        <p:sp>
          <p:nvSpPr>
            <p:cNvPr id="1197" name="tx1190">
              <a:extLst>
                <a:ext uri="{FF2B5EF4-FFF2-40B4-BE49-F238E27FC236}">
                  <a16:creationId xmlns:a16="http://schemas.microsoft.com/office/drawing/2014/main" id="{6884E100-4ED9-57A7-CB89-98BCB3B5C040}"/>
                </a:ext>
              </a:extLst>
            </p:cNvPr>
            <p:cNvSpPr/>
            <p:nvPr/>
          </p:nvSpPr>
          <p:spPr>
            <a:xfrm>
              <a:off x="4779927" y="4778229"/>
              <a:ext cx="571254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13146">
                      <a:alpha val="100000"/>
                    </a:srgbClr>
                  </a:solidFill>
                  <a:latin typeface="Arial"/>
                  <a:cs typeface="Arial"/>
                </a:rPr>
                <a:t>Plasmodium gaboni</a:t>
              </a:r>
            </a:p>
          </p:txBody>
        </p:sp>
        <p:sp>
          <p:nvSpPr>
            <p:cNvPr id="1198" name="tx1191">
              <a:extLst>
                <a:ext uri="{FF2B5EF4-FFF2-40B4-BE49-F238E27FC236}">
                  <a16:creationId xmlns:a16="http://schemas.microsoft.com/office/drawing/2014/main" id="{33ED01C9-B34B-A210-34AC-0D5BE081E091}"/>
                </a:ext>
              </a:extLst>
            </p:cNvPr>
            <p:cNvSpPr/>
            <p:nvPr/>
          </p:nvSpPr>
          <p:spPr>
            <a:xfrm>
              <a:off x="4779927" y="4746744"/>
              <a:ext cx="686857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239">
                      <a:alpha val="100000"/>
                    </a:srgbClr>
                  </a:solidFill>
                  <a:latin typeface="Arial"/>
                  <a:cs typeface="Arial"/>
                </a:rPr>
                <a:t>Plasmodium reichenowi</a:t>
              </a:r>
            </a:p>
          </p:txBody>
        </p:sp>
        <p:sp>
          <p:nvSpPr>
            <p:cNvPr id="1199" name="tx1192">
              <a:extLst>
                <a:ext uri="{FF2B5EF4-FFF2-40B4-BE49-F238E27FC236}">
                  <a16:creationId xmlns:a16="http://schemas.microsoft.com/office/drawing/2014/main" id="{78F38431-F497-E6D6-C785-DA21A7B34EB6}"/>
                </a:ext>
              </a:extLst>
            </p:cNvPr>
            <p:cNvSpPr/>
            <p:nvPr/>
          </p:nvSpPr>
          <p:spPr>
            <a:xfrm>
              <a:off x="4779927" y="4689375"/>
              <a:ext cx="921749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A5372">
                      <a:alpha val="100000"/>
                    </a:srgbClr>
                  </a:solidFill>
                  <a:latin typeface="Arial"/>
                  <a:cs typeface="Arial"/>
                </a:rPr>
                <a:t>Plasmodium falciparum UGT5.1</a:t>
              </a:r>
            </a:p>
          </p:txBody>
        </p:sp>
        <p:sp>
          <p:nvSpPr>
            <p:cNvPr id="1200" name="tx1193">
              <a:extLst>
                <a:ext uri="{FF2B5EF4-FFF2-40B4-BE49-F238E27FC236}">
                  <a16:creationId xmlns:a16="http://schemas.microsoft.com/office/drawing/2014/main" id="{288CB842-032C-6440-C805-3405CB7E9E45}"/>
                </a:ext>
              </a:extLst>
            </p:cNvPr>
            <p:cNvSpPr/>
            <p:nvPr/>
          </p:nvSpPr>
          <p:spPr>
            <a:xfrm>
              <a:off x="4779927" y="4644965"/>
              <a:ext cx="1160483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D4F6C">
                      <a:alpha val="100000"/>
                    </a:srgbClr>
                  </a:solidFill>
                  <a:latin typeface="Arial"/>
                  <a:cs typeface="Arial"/>
                </a:rPr>
                <a:t>Plasmodium falciparum MaliPS096_E11</a:t>
              </a:r>
            </a:p>
          </p:txBody>
        </p:sp>
        <p:sp>
          <p:nvSpPr>
            <p:cNvPr id="1201" name="tx1194">
              <a:extLst>
                <a:ext uri="{FF2B5EF4-FFF2-40B4-BE49-F238E27FC236}">
                  <a16:creationId xmlns:a16="http://schemas.microsoft.com/office/drawing/2014/main" id="{3C2E9F8C-3E8E-6583-227E-42B01CF05ABE}"/>
                </a:ext>
              </a:extLst>
            </p:cNvPr>
            <p:cNvSpPr/>
            <p:nvPr/>
          </p:nvSpPr>
          <p:spPr>
            <a:xfrm>
              <a:off x="4779927" y="4600554"/>
              <a:ext cx="1080895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94056">
                      <a:alpha val="100000"/>
                    </a:srgbClr>
                  </a:solidFill>
                  <a:latin typeface="Arial"/>
                  <a:cs typeface="Arial"/>
                </a:rPr>
                <a:t>Plasmodium falciparum NF135/5.C10</a:t>
              </a:r>
            </a:p>
          </p:txBody>
        </p:sp>
        <p:sp>
          <p:nvSpPr>
            <p:cNvPr id="1202" name="tx1195">
              <a:extLst>
                <a:ext uri="{FF2B5EF4-FFF2-40B4-BE49-F238E27FC236}">
                  <a16:creationId xmlns:a16="http://schemas.microsoft.com/office/drawing/2014/main" id="{88C6D1D9-38DA-C61B-1397-74A4B5367009}"/>
                </a:ext>
              </a:extLst>
            </p:cNvPr>
            <p:cNvSpPr/>
            <p:nvPr/>
          </p:nvSpPr>
          <p:spPr>
            <a:xfrm>
              <a:off x="4779927" y="4555381"/>
              <a:ext cx="1276214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E4F6C">
                      <a:alpha val="100000"/>
                    </a:srgbClr>
                  </a:solidFill>
                  <a:latin typeface="Arial"/>
                  <a:cs typeface="Arial"/>
                </a:rPr>
                <a:t>Plasmodium falciparum Tanzania (2000708)</a:t>
              </a:r>
            </a:p>
          </p:txBody>
        </p:sp>
        <p:sp>
          <p:nvSpPr>
            <p:cNvPr id="1203" name="tx1196">
              <a:extLst>
                <a:ext uri="{FF2B5EF4-FFF2-40B4-BE49-F238E27FC236}">
                  <a16:creationId xmlns:a16="http://schemas.microsoft.com/office/drawing/2014/main" id="{F2594C79-FB23-CDC7-687F-160EDE5D1F5C}"/>
                </a:ext>
              </a:extLst>
            </p:cNvPr>
            <p:cNvSpPr/>
            <p:nvPr/>
          </p:nvSpPr>
          <p:spPr>
            <a:xfrm>
              <a:off x="4779927" y="4511732"/>
              <a:ext cx="881955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9A6A9E">
                      <a:alpha val="100000"/>
                    </a:srgbClr>
                  </a:solidFill>
                  <a:latin typeface="Arial"/>
                  <a:cs typeface="Arial"/>
                </a:rPr>
                <a:t>Plasmodium falciparum FCH/4</a:t>
              </a:r>
            </a:p>
          </p:txBody>
        </p:sp>
        <p:sp>
          <p:nvSpPr>
            <p:cNvPr id="1204" name="tx1197">
              <a:extLst>
                <a:ext uri="{FF2B5EF4-FFF2-40B4-BE49-F238E27FC236}">
                  <a16:creationId xmlns:a16="http://schemas.microsoft.com/office/drawing/2014/main" id="{FAEF9A93-D039-B29F-43F0-D01511B85E5F}"/>
                </a:ext>
              </a:extLst>
            </p:cNvPr>
            <p:cNvSpPr/>
            <p:nvPr/>
          </p:nvSpPr>
          <p:spPr>
            <a:xfrm>
              <a:off x="4779927" y="4466527"/>
              <a:ext cx="1431390" cy="6107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5475F">
                      <a:alpha val="100000"/>
                    </a:srgbClr>
                  </a:solidFill>
                  <a:latin typeface="Arial"/>
                  <a:cs typeface="Arial"/>
                </a:rPr>
                <a:t>Plasmodium falciparum Vietnam Oak-Knoll (FVO)</a:t>
              </a:r>
            </a:p>
          </p:txBody>
        </p:sp>
        <p:sp>
          <p:nvSpPr>
            <p:cNvPr id="1205" name="tx1198">
              <a:extLst>
                <a:ext uri="{FF2B5EF4-FFF2-40B4-BE49-F238E27FC236}">
                  <a16:creationId xmlns:a16="http://schemas.microsoft.com/office/drawing/2014/main" id="{06DF5C55-B49B-6751-1E16-045C0523C15C}"/>
                </a:ext>
              </a:extLst>
            </p:cNvPr>
            <p:cNvSpPr/>
            <p:nvPr/>
          </p:nvSpPr>
          <p:spPr>
            <a:xfrm>
              <a:off x="4779927" y="4422910"/>
              <a:ext cx="997622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AB5F89">
                      <a:alpha val="100000"/>
                    </a:srgbClr>
                  </a:solidFill>
                  <a:latin typeface="Arial"/>
                  <a:cs typeface="Arial"/>
                </a:rPr>
                <a:t>Plasmodium falciparum IGH-CR14</a:t>
              </a:r>
            </a:p>
          </p:txBody>
        </p:sp>
        <p:sp>
          <p:nvSpPr>
            <p:cNvPr id="1206" name="tx1199">
              <a:extLst>
                <a:ext uri="{FF2B5EF4-FFF2-40B4-BE49-F238E27FC236}">
                  <a16:creationId xmlns:a16="http://schemas.microsoft.com/office/drawing/2014/main" id="{21DAEC21-5A6F-F653-A31E-A5059FB41206}"/>
                </a:ext>
              </a:extLst>
            </p:cNvPr>
            <p:cNvSpPr/>
            <p:nvPr/>
          </p:nvSpPr>
          <p:spPr>
            <a:xfrm>
              <a:off x="4779927" y="4378499"/>
              <a:ext cx="925433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9E8076">
                      <a:alpha val="100000"/>
                    </a:srgbClr>
                  </a:solidFill>
                  <a:latin typeface="Arial"/>
                  <a:cs typeface="Arial"/>
                </a:rPr>
                <a:t>Plasmodium falciparum RAJ116</a:t>
              </a:r>
            </a:p>
          </p:txBody>
        </p:sp>
        <p:sp>
          <p:nvSpPr>
            <p:cNvPr id="1207" name="tx1200">
              <a:extLst>
                <a:ext uri="{FF2B5EF4-FFF2-40B4-BE49-F238E27FC236}">
                  <a16:creationId xmlns:a16="http://schemas.microsoft.com/office/drawing/2014/main" id="{267B1904-1B0D-A366-79F7-BBA1E6DA194F}"/>
                </a:ext>
              </a:extLst>
            </p:cNvPr>
            <p:cNvSpPr/>
            <p:nvPr/>
          </p:nvSpPr>
          <p:spPr>
            <a:xfrm>
              <a:off x="4779927" y="4334088"/>
              <a:ext cx="820564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24A64">
                      <a:alpha val="100000"/>
                    </a:srgbClr>
                  </a:solidFill>
                  <a:latin typeface="Arial"/>
                  <a:cs typeface="Arial"/>
                </a:rPr>
                <a:t>Plasmodium falciparum HB3</a:t>
              </a:r>
            </a:p>
          </p:txBody>
        </p:sp>
        <p:sp>
          <p:nvSpPr>
            <p:cNvPr id="1208" name="tx1201">
              <a:extLst>
                <a:ext uri="{FF2B5EF4-FFF2-40B4-BE49-F238E27FC236}">
                  <a16:creationId xmlns:a16="http://schemas.microsoft.com/office/drawing/2014/main" id="{51530C40-43B9-79FD-F8C0-F88E31B88484}"/>
                </a:ext>
              </a:extLst>
            </p:cNvPr>
            <p:cNvSpPr/>
            <p:nvPr/>
          </p:nvSpPr>
          <p:spPr>
            <a:xfrm>
              <a:off x="4779927" y="4288915"/>
              <a:ext cx="1200278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14B65">
                      <a:alpha val="100000"/>
                    </a:srgbClr>
                  </a:solidFill>
                  <a:latin typeface="Arial"/>
                  <a:cs typeface="Arial"/>
                </a:rPr>
                <a:t>Plasmodium falciparum Palo Alto/Uganda</a:t>
              </a:r>
            </a:p>
          </p:txBody>
        </p:sp>
        <p:sp>
          <p:nvSpPr>
            <p:cNvPr id="1209" name="tx1202">
              <a:extLst>
                <a:ext uri="{FF2B5EF4-FFF2-40B4-BE49-F238E27FC236}">
                  <a16:creationId xmlns:a16="http://schemas.microsoft.com/office/drawing/2014/main" id="{FB75737A-FFFE-5D3C-DFB6-8B337D361725}"/>
                </a:ext>
              </a:extLst>
            </p:cNvPr>
            <p:cNvSpPr/>
            <p:nvPr/>
          </p:nvSpPr>
          <p:spPr>
            <a:xfrm>
              <a:off x="4779927" y="4245267"/>
              <a:ext cx="813355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3682DB">
                      <a:alpha val="100000"/>
                    </a:srgbClr>
                  </a:solidFill>
                  <a:latin typeface="Arial"/>
                  <a:cs typeface="Arial"/>
                </a:rPr>
                <a:t>Plasmodium falciparum Dd2</a:t>
              </a:r>
            </a:p>
          </p:txBody>
        </p:sp>
        <p:sp>
          <p:nvSpPr>
            <p:cNvPr id="1210" name="tx1203">
              <a:extLst>
                <a:ext uri="{FF2B5EF4-FFF2-40B4-BE49-F238E27FC236}">
                  <a16:creationId xmlns:a16="http://schemas.microsoft.com/office/drawing/2014/main" id="{D06B86EF-79C2-AFF8-2DC1-5A74F8004ACA}"/>
                </a:ext>
              </a:extLst>
            </p:cNvPr>
            <p:cNvSpPr/>
            <p:nvPr/>
          </p:nvSpPr>
          <p:spPr>
            <a:xfrm>
              <a:off x="4779927" y="4200856"/>
              <a:ext cx="816975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94057">
                      <a:alpha val="100000"/>
                    </a:srgbClr>
                  </a:solidFill>
                  <a:latin typeface="Arial"/>
                  <a:cs typeface="Arial"/>
                </a:rPr>
                <a:t>Plasmodium falciparum 7G8</a:t>
              </a:r>
            </a:p>
          </p:txBody>
        </p:sp>
        <p:sp>
          <p:nvSpPr>
            <p:cNvPr id="1211" name="tx1204">
              <a:extLst>
                <a:ext uri="{FF2B5EF4-FFF2-40B4-BE49-F238E27FC236}">
                  <a16:creationId xmlns:a16="http://schemas.microsoft.com/office/drawing/2014/main" id="{A1C32C1B-CF3D-B918-7C18-6A8926C82D45}"/>
                </a:ext>
              </a:extLst>
            </p:cNvPr>
            <p:cNvSpPr/>
            <p:nvPr/>
          </p:nvSpPr>
          <p:spPr>
            <a:xfrm>
              <a:off x="4779927" y="4156445"/>
              <a:ext cx="813355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239">
                      <a:alpha val="100000"/>
                    </a:srgbClr>
                  </a:solidFill>
                  <a:latin typeface="Arial"/>
                  <a:cs typeface="Arial"/>
                </a:rPr>
                <a:t>Plasmodium falciparum 3D7</a:t>
              </a:r>
            </a:p>
          </p:txBody>
        </p:sp>
        <p:sp>
          <p:nvSpPr>
            <p:cNvPr id="1212" name="tx1205">
              <a:extLst>
                <a:ext uri="{FF2B5EF4-FFF2-40B4-BE49-F238E27FC236}">
                  <a16:creationId xmlns:a16="http://schemas.microsoft.com/office/drawing/2014/main" id="{63D47CEE-91FB-830B-9DE5-5B40F2A4E70F}"/>
                </a:ext>
              </a:extLst>
            </p:cNvPr>
            <p:cNvSpPr/>
            <p:nvPr/>
          </p:nvSpPr>
          <p:spPr>
            <a:xfrm>
              <a:off x="4779927" y="4112034"/>
              <a:ext cx="853085" cy="6027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65779">
                      <a:alpha val="100000"/>
                    </a:srgbClr>
                  </a:solidFill>
                  <a:latin typeface="Arial"/>
                  <a:cs typeface="Arial"/>
                </a:rPr>
                <a:t>Plasmodium falciparum NF54</a:t>
              </a:r>
            </a:p>
          </p:txBody>
        </p:sp>
        <p:sp>
          <p:nvSpPr>
            <p:cNvPr id="1213" name="tx1206">
              <a:extLst>
                <a:ext uri="{FF2B5EF4-FFF2-40B4-BE49-F238E27FC236}">
                  <a16:creationId xmlns:a16="http://schemas.microsoft.com/office/drawing/2014/main" id="{33C72423-9712-A8FE-C843-4D30D86A409D}"/>
                </a:ext>
              </a:extLst>
            </p:cNvPr>
            <p:cNvSpPr/>
            <p:nvPr/>
          </p:nvSpPr>
          <p:spPr>
            <a:xfrm>
              <a:off x="4779927" y="4066861"/>
              <a:ext cx="1156672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94056">
                      <a:alpha val="100000"/>
                    </a:srgbClr>
                  </a:solidFill>
                  <a:latin typeface="Arial"/>
                  <a:cs typeface="Arial"/>
                </a:rPr>
                <a:t>Plasmodium falciparum CAMP/Malaysia</a:t>
              </a:r>
            </a:p>
          </p:txBody>
        </p:sp>
        <p:sp>
          <p:nvSpPr>
            <p:cNvPr id="1214" name="tx1207">
              <a:extLst>
                <a:ext uri="{FF2B5EF4-FFF2-40B4-BE49-F238E27FC236}">
                  <a16:creationId xmlns:a16="http://schemas.microsoft.com/office/drawing/2014/main" id="{FB7AE415-3BDB-58DC-6CBF-B9F1A31BE750}"/>
                </a:ext>
              </a:extLst>
            </p:cNvPr>
            <p:cNvSpPr/>
            <p:nvPr/>
          </p:nvSpPr>
          <p:spPr>
            <a:xfrm>
              <a:off x="4779927" y="4035344"/>
              <a:ext cx="903900" cy="481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22D41">
                      <a:alpha val="100000"/>
                    </a:srgbClr>
                  </a:solidFill>
                  <a:latin typeface="Arial"/>
                  <a:cs typeface="Arial"/>
                </a:rPr>
                <a:t>Plasmodium inui San Antonio 1</a:t>
              </a:r>
            </a:p>
          </p:txBody>
        </p:sp>
        <p:sp>
          <p:nvSpPr>
            <p:cNvPr id="1215" name="tx1208">
              <a:extLst>
                <a:ext uri="{FF2B5EF4-FFF2-40B4-BE49-F238E27FC236}">
                  <a16:creationId xmlns:a16="http://schemas.microsoft.com/office/drawing/2014/main" id="{370E56C3-81CF-687C-A77B-856A5C35D050}"/>
                </a:ext>
              </a:extLst>
            </p:cNvPr>
            <p:cNvSpPr/>
            <p:nvPr/>
          </p:nvSpPr>
          <p:spPr>
            <a:xfrm>
              <a:off x="4779927" y="3978833"/>
              <a:ext cx="907330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85575">
                      <a:alpha val="100000"/>
                    </a:srgbClr>
                  </a:solidFill>
                  <a:latin typeface="Arial"/>
                  <a:cs typeface="Arial"/>
                </a:rPr>
                <a:t>Plasmodium cynomolgi strain B</a:t>
              </a:r>
            </a:p>
          </p:txBody>
        </p:sp>
        <p:sp>
          <p:nvSpPr>
            <p:cNvPr id="1216" name="tx1209">
              <a:extLst>
                <a:ext uri="{FF2B5EF4-FFF2-40B4-BE49-F238E27FC236}">
                  <a16:creationId xmlns:a16="http://schemas.microsoft.com/office/drawing/2014/main" id="{23192B29-A44B-9322-E6B9-2CE11D6A8457}"/>
                </a:ext>
              </a:extLst>
            </p:cNvPr>
            <p:cNvSpPr/>
            <p:nvPr/>
          </p:nvSpPr>
          <p:spPr>
            <a:xfrm>
              <a:off x="4779927" y="3934422"/>
              <a:ext cx="592913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239">
                      <a:alpha val="100000"/>
                    </a:srgbClr>
                  </a:solidFill>
                  <a:latin typeface="Arial"/>
                  <a:cs typeface="Arial"/>
                </a:rPr>
                <a:t>Plasmodium gonderi</a:t>
              </a:r>
            </a:p>
          </p:txBody>
        </p:sp>
        <p:sp>
          <p:nvSpPr>
            <p:cNvPr id="1217" name="tx1210">
              <a:extLst>
                <a:ext uri="{FF2B5EF4-FFF2-40B4-BE49-F238E27FC236}">
                  <a16:creationId xmlns:a16="http://schemas.microsoft.com/office/drawing/2014/main" id="{2B5BDE81-C3B2-3E08-1F7D-141926DB59F3}"/>
                </a:ext>
              </a:extLst>
            </p:cNvPr>
            <p:cNvSpPr/>
            <p:nvPr/>
          </p:nvSpPr>
          <p:spPr>
            <a:xfrm>
              <a:off x="4779927" y="3902937"/>
              <a:ext cx="780801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95474">
                      <a:alpha val="100000"/>
                    </a:srgbClr>
                  </a:solidFill>
                  <a:latin typeface="Arial"/>
                  <a:cs typeface="Arial"/>
                </a:rPr>
                <a:t>Plasmodium ovale wallikeri</a:t>
              </a:r>
            </a:p>
          </p:txBody>
        </p:sp>
        <p:sp>
          <p:nvSpPr>
            <p:cNvPr id="1218" name="tx1211">
              <a:extLst>
                <a:ext uri="{FF2B5EF4-FFF2-40B4-BE49-F238E27FC236}">
                  <a16:creationId xmlns:a16="http://schemas.microsoft.com/office/drawing/2014/main" id="{A620899F-81E9-E8F1-83F2-D08C27E79126}"/>
                </a:ext>
              </a:extLst>
            </p:cNvPr>
            <p:cNvSpPr/>
            <p:nvPr/>
          </p:nvSpPr>
          <p:spPr>
            <a:xfrm>
              <a:off x="4779927" y="3858526"/>
              <a:ext cx="719347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F4E6A">
                      <a:alpha val="100000"/>
                    </a:srgbClr>
                  </a:solidFill>
                  <a:latin typeface="Arial"/>
                  <a:cs typeface="Arial"/>
                </a:rPr>
                <a:t>Plasmodium ovale curtisi</a:t>
              </a:r>
            </a:p>
          </p:txBody>
        </p:sp>
        <p:sp>
          <p:nvSpPr>
            <p:cNvPr id="1219" name="tx1212">
              <a:extLst>
                <a:ext uri="{FF2B5EF4-FFF2-40B4-BE49-F238E27FC236}">
                  <a16:creationId xmlns:a16="http://schemas.microsoft.com/office/drawing/2014/main" id="{C24375BD-4F42-E566-E5AF-AAF60FE0CFC3}"/>
                </a:ext>
              </a:extLst>
            </p:cNvPr>
            <p:cNvSpPr/>
            <p:nvPr/>
          </p:nvSpPr>
          <p:spPr>
            <a:xfrm>
              <a:off x="4779927" y="3814115"/>
              <a:ext cx="625371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25A7F">
                      <a:alpha val="100000"/>
                    </a:srgbClr>
                  </a:solidFill>
                  <a:latin typeface="Arial"/>
                  <a:cs typeface="Arial"/>
                </a:rPr>
                <a:t>Plasmodium malariae</a:t>
              </a:r>
            </a:p>
          </p:txBody>
        </p:sp>
        <p:sp>
          <p:nvSpPr>
            <p:cNvPr id="1220" name="tx1213">
              <a:extLst>
                <a:ext uri="{FF2B5EF4-FFF2-40B4-BE49-F238E27FC236}">
                  <a16:creationId xmlns:a16="http://schemas.microsoft.com/office/drawing/2014/main" id="{531BAB01-9742-1C6B-CC48-58AA750C4626}"/>
                </a:ext>
              </a:extLst>
            </p:cNvPr>
            <p:cNvSpPr/>
            <p:nvPr/>
          </p:nvSpPr>
          <p:spPr>
            <a:xfrm>
              <a:off x="4779927" y="3755985"/>
              <a:ext cx="553087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32C40">
                      <a:alpha val="100000"/>
                    </a:srgbClr>
                  </a:solidFill>
                  <a:latin typeface="Arial"/>
                  <a:cs typeface="Arial"/>
                </a:rPr>
                <a:t>Plasmodium fragile</a:t>
              </a:r>
            </a:p>
          </p:txBody>
        </p:sp>
        <p:sp>
          <p:nvSpPr>
            <p:cNvPr id="1221" name="tx1214">
              <a:extLst>
                <a:ext uri="{FF2B5EF4-FFF2-40B4-BE49-F238E27FC236}">
                  <a16:creationId xmlns:a16="http://schemas.microsoft.com/office/drawing/2014/main" id="{FAF98950-7CB0-78D4-F295-86E05A61AF09}"/>
                </a:ext>
              </a:extLst>
            </p:cNvPr>
            <p:cNvSpPr/>
            <p:nvPr/>
          </p:nvSpPr>
          <p:spPr>
            <a:xfrm>
              <a:off x="4779927" y="3725294"/>
              <a:ext cx="780833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F3449">
                      <a:alpha val="100000"/>
                    </a:srgbClr>
                  </a:solidFill>
                  <a:latin typeface="Arial"/>
                  <a:cs typeface="Arial"/>
                </a:rPr>
                <a:t>Plasmodium vivax India VII</a:t>
              </a:r>
            </a:p>
          </p:txBody>
        </p:sp>
        <p:sp>
          <p:nvSpPr>
            <p:cNvPr id="1222" name="tx1215">
              <a:extLst>
                <a:ext uri="{FF2B5EF4-FFF2-40B4-BE49-F238E27FC236}">
                  <a16:creationId xmlns:a16="http://schemas.microsoft.com/office/drawing/2014/main" id="{31C575E8-BCA8-FB74-104E-43FEAF306DB6}"/>
                </a:ext>
              </a:extLst>
            </p:cNvPr>
            <p:cNvSpPr/>
            <p:nvPr/>
          </p:nvSpPr>
          <p:spPr>
            <a:xfrm>
              <a:off x="4779927" y="3680883"/>
              <a:ext cx="882018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13145">
                      <a:alpha val="100000"/>
                    </a:srgbClr>
                  </a:solidFill>
                  <a:latin typeface="Arial"/>
                  <a:cs typeface="Arial"/>
                </a:rPr>
                <a:t>Plasmodium vivax Mauritania I</a:t>
              </a:r>
            </a:p>
          </p:txBody>
        </p:sp>
        <p:sp>
          <p:nvSpPr>
            <p:cNvPr id="1223" name="tx1216">
              <a:extLst>
                <a:ext uri="{FF2B5EF4-FFF2-40B4-BE49-F238E27FC236}">
                  <a16:creationId xmlns:a16="http://schemas.microsoft.com/office/drawing/2014/main" id="{5459DDBC-85ED-3884-8A61-985DAFF6C642}"/>
                </a:ext>
              </a:extLst>
            </p:cNvPr>
            <p:cNvSpPr/>
            <p:nvPr/>
          </p:nvSpPr>
          <p:spPr>
            <a:xfrm>
              <a:off x="4779927" y="3636472"/>
              <a:ext cx="929054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03347">
                      <a:alpha val="100000"/>
                    </a:srgbClr>
                  </a:solidFill>
                  <a:latin typeface="Arial"/>
                  <a:cs typeface="Arial"/>
                </a:rPr>
                <a:t>Plasmodium vivax North Korean</a:t>
              </a:r>
            </a:p>
          </p:txBody>
        </p:sp>
        <p:sp>
          <p:nvSpPr>
            <p:cNvPr id="1224" name="tx1217">
              <a:extLst>
                <a:ext uri="{FF2B5EF4-FFF2-40B4-BE49-F238E27FC236}">
                  <a16:creationId xmlns:a16="http://schemas.microsoft.com/office/drawing/2014/main" id="{143C354A-46FB-1C23-3D5D-FD7384221AB3}"/>
                </a:ext>
              </a:extLst>
            </p:cNvPr>
            <p:cNvSpPr/>
            <p:nvPr/>
          </p:nvSpPr>
          <p:spPr>
            <a:xfrm>
              <a:off x="4779927" y="3592061"/>
              <a:ext cx="740975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13145">
                      <a:alpha val="100000"/>
                    </a:srgbClr>
                  </a:solidFill>
                  <a:latin typeface="Arial"/>
                  <a:cs typeface="Arial"/>
                </a:rPr>
                <a:t>Plasmodium vivax Brazil I</a:t>
              </a:r>
            </a:p>
          </p:txBody>
        </p:sp>
        <p:sp>
          <p:nvSpPr>
            <p:cNvPr id="1225" name="tx1218">
              <a:extLst>
                <a:ext uri="{FF2B5EF4-FFF2-40B4-BE49-F238E27FC236}">
                  <a16:creationId xmlns:a16="http://schemas.microsoft.com/office/drawing/2014/main" id="{FBC27E6E-D01A-C571-64CF-01CDE0075B3A}"/>
                </a:ext>
              </a:extLst>
            </p:cNvPr>
            <p:cNvSpPr/>
            <p:nvPr/>
          </p:nvSpPr>
          <p:spPr>
            <a:xfrm>
              <a:off x="4779927" y="3547650"/>
              <a:ext cx="867536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139">
                      <a:alpha val="100000"/>
                    </a:srgbClr>
                  </a:solidFill>
                  <a:latin typeface="Arial"/>
                  <a:cs typeface="Arial"/>
                </a:rPr>
                <a:t>Plasmodium knowlesi strain H</a:t>
              </a:r>
            </a:p>
          </p:txBody>
        </p:sp>
        <p:sp>
          <p:nvSpPr>
            <p:cNvPr id="1226" name="tx1219">
              <a:extLst>
                <a:ext uri="{FF2B5EF4-FFF2-40B4-BE49-F238E27FC236}">
                  <a16:creationId xmlns:a16="http://schemas.microsoft.com/office/drawing/2014/main" id="{F0E7A8B5-F2EA-0C83-10D9-B0C054D354F6}"/>
                </a:ext>
              </a:extLst>
            </p:cNvPr>
            <p:cNvSpPr/>
            <p:nvPr/>
          </p:nvSpPr>
          <p:spPr>
            <a:xfrm>
              <a:off x="4779927" y="3503239"/>
              <a:ext cx="708517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74359">
                      <a:alpha val="100000"/>
                    </a:srgbClr>
                  </a:solidFill>
                  <a:latin typeface="Arial"/>
                  <a:cs typeface="Arial"/>
                </a:rPr>
                <a:t>Plasmodium brasilianum</a:t>
              </a:r>
            </a:p>
          </p:txBody>
        </p:sp>
        <p:sp>
          <p:nvSpPr>
            <p:cNvPr id="1227" name="tx1220">
              <a:extLst>
                <a:ext uri="{FF2B5EF4-FFF2-40B4-BE49-F238E27FC236}">
                  <a16:creationId xmlns:a16="http://schemas.microsoft.com/office/drawing/2014/main" id="{CD041507-928E-76EF-D369-01F6C7134766}"/>
                </a:ext>
              </a:extLst>
            </p:cNvPr>
            <p:cNvSpPr/>
            <p:nvPr/>
          </p:nvSpPr>
          <p:spPr>
            <a:xfrm>
              <a:off x="4779927" y="3445712"/>
              <a:ext cx="657956" cy="6043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22E43">
                      <a:alpha val="100000"/>
                    </a:srgbClr>
                  </a:solidFill>
                  <a:latin typeface="Arial"/>
                  <a:cs typeface="Arial"/>
                </a:rPr>
                <a:t>Plasmodium yoelii 17X</a:t>
              </a:r>
            </a:p>
          </p:txBody>
        </p:sp>
        <p:sp>
          <p:nvSpPr>
            <p:cNvPr id="1228" name="tx1221">
              <a:extLst>
                <a:ext uri="{FF2B5EF4-FFF2-40B4-BE49-F238E27FC236}">
                  <a16:creationId xmlns:a16="http://schemas.microsoft.com/office/drawing/2014/main" id="{1AD50425-65AB-C3AD-5EE5-6B5EE603A7A1}"/>
                </a:ext>
              </a:extLst>
            </p:cNvPr>
            <p:cNvSpPr/>
            <p:nvPr/>
          </p:nvSpPr>
          <p:spPr>
            <a:xfrm>
              <a:off x="4779927" y="3401491"/>
              <a:ext cx="690446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8D6FAB">
                      <a:alpha val="100000"/>
                    </a:srgbClr>
                  </a:solidFill>
                  <a:latin typeface="Arial"/>
                  <a:cs typeface="Arial"/>
                </a:rPr>
                <a:t>Plasmodium yoelii yoelii</a:t>
              </a:r>
            </a:p>
          </p:txBody>
        </p:sp>
        <p:sp>
          <p:nvSpPr>
            <p:cNvPr id="1229" name="tx1222">
              <a:extLst>
                <a:ext uri="{FF2B5EF4-FFF2-40B4-BE49-F238E27FC236}">
                  <a16:creationId xmlns:a16="http://schemas.microsoft.com/office/drawing/2014/main" id="{55E21F4C-7CEE-3329-71CE-CB6304919C31}"/>
                </a:ext>
              </a:extLst>
            </p:cNvPr>
            <p:cNvSpPr/>
            <p:nvPr/>
          </p:nvSpPr>
          <p:spPr>
            <a:xfrm>
              <a:off x="4779927" y="3357843"/>
              <a:ext cx="773592" cy="5948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32B40">
                      <a:alpha val="100000"/>
                    </a:srgbClr>
                  </a:solidFill>
                  <a:latin typeface="Arial"/>
                  <a:cs typeface="Arial"/>
                </a:rPr>
                <a:t>Plasmodium vinckei petteri</a:t>
              </a:r>
            </a:p>
          </p:txBody>
        </p:sp>
        <p:sp>
          <p:nvSpPr>
            <p:cNvPr id="1230" name="tx1223">
              <a:extLst>
                <a:ext uri="{FF2B5EF4-FFF2-40B4-BE49-F238E27FC236}">
                  <a16:creationId xmlns:a16="http://schemas.microsoft.com/office/drawing/2014/main" id="{20321E6C-B483-10E4-B89C-8254E1E13705}"/>
                </a:ext>
              </a:extLst>
            </p:cNvPr>
            <p:cNvSpPr/>
            <p:nvPr/>
          </p:nvSpPr>
          <p:spPr>
            <a:xfrm>
              <a:off x="4779927" y="3325596"/>
              <a:ext cx="788042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32A3F">
                      <a:alpha val="100000"/>
                    </a:srgbClr>
                  </a:solidFill>
                  <a:latin typeface="Arial"/>
                  <a:cs typeface="Arial"/>
                </a:rPr>
                <a:t>Plasmodium vinckei lentum</a:t>
              </a:r>
            </a:p>
          </p:txBody>
        </p:sp>
        <p:sp>
          <p:nvSpPr>
            <p:cNvPr id="1231" name="tx1224">
              <a:extLst>
                <a:ext uri="{FF2B5EF4-FFF2-40B4-BE49-F238E27FC236}">
                  <a16:creationId xmlns:a16="http://schemas.microsoft.com/office/drawing/2014/main" id="{9B1318CA-BB00-EC1B-5BEA-BC575EA99FF4}"/>
                </a:ext>
              </a:extLst>
            </p:cNvPr>
            <p:cNvSpPr/>
            <p:nvPr/>
          </p:nvSpPr>
          <p:spPr>
            <a:xfrm>
              <a:off x="4779927" y="3281185"/>
              <a:ext cx="957955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32A3F">
                      <a:alpha val="100000"/>
                    </a:srgbClr>
                  </a:solidFill>
                  <a:latin typeface="Arial"/>
                  <a:cs typeface="Arial"/>
                </a:rPr>
                <a:t>Plasmodium vinckei brucechwatti</a:t>
              </a:r>
            </a:p>
          </p:txBody>
        </p:sp>
        <p:sp>
          <p:nvSpPr>
            <p:cNvPr id="1232" name="tx1225">
              <a:extLst>
                <a:ext uri="{FF2B5EF4-FFF2-40B4-BE49-F238E27FC236}">
                  <a16:creationId xmlns:a16="http://schemas.microsoft.com/office/drawing/2014/main" id="{9E51BD91-84D5-0834-0B85-2249AA167C6C}"/>
                </a:ext>
              </a:extLst>
            </p:cNvPr>
            <p:cNvSpPr/>
            <p:nvPr/>
          </p:nvSpPr>
          <p:spPr>
            <a:xfrm>
              <a:off x="4779927" y="3236774"/>
              <a:ext cx="791631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32A3F">
                      <a:alpha val="100000"/>
                    </a:srgbClr>
                  </a:solidFill>
                  <a:latin typeface="Arial"/>
                  <a:cs typeface="Arial"/>
                </a:rPr>
                <a:t>Plasmodium vinckei vinckei</a:t>
              </a:r>
            </a:p>
          </p:txBody>
        </p:sp>
        <p:sp>
          <p:nvSpPr>
            <p:cNvPr id="1233" name="tx1226">
              <a:extLst>
                <a:ext uri="{FF2B5EF4-FFF2-40B4-BE49-F238E27FC236}">
                  <a16:creationId xmlns:a16="http://schemas.microsoft.com/office/drawing/2014/main" id="{F07F8774-FF74-4A0C-DCEE-3BB01B615F42}"/>
                </a:ext>
              </a:extLst>
            </p:cNvPr>
            <p:cNvSpPr/>
            <p:nvPr/>
          </p:nvSpPr>
          <p:spPr>
            <a:xfrm>
              <a:off x="4779927" y="3192363"/>
              <a:ext cx="922035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139">
                      <a:alpha val="100000"/>
                    </a:srgbClr>
                  </a:solidFill>
                  <a:latin typeface="Arial"/>
                  <a:cs typeface="Arial"/>
                </a:rPr>
                <a:t>Plasmodium chabaudi chabaudi</a:t>
              </a:r>
            </a:p>
          </p:txBody>
        </p:sp>
        <p:sp>
          <p:nvSpPr>
            <p:cNvPr id="1234" name="tx1227">
              <a:extLst>
                <a:ext uri="{FF2B5EF4-FFF2-40B4-BE49-F238E27FC236}">
                  <a16:creationId xmlns:a16="http://schemas.microsoft.com/office/drawing/2014/main" id="{B7F1DF35-1CD9-8D4D-8AB5-82BD2CA054C9}"/>
                </a:ext>
              </a:extLst>
            </p:cNvPr>
            <p:cNvSpPr/>
            <p:nvPr/>
          </p:nvSpPr>
          <p:spPr>
            <a:xfrm>
              <a:off x="4779927" y="3147952"/>
              <a:ext cx="835173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5263C">
                      <a:alpha val="100000"/>
                    </a:srgbClr>
                  </a:solidFill>
                  <a:latin typeface="Arial"/>
                  <a:cs typeface="Arial"/>
                </a:rPr>
                <a:t>Plasmodium chabaudi adami</a:t>
              </a:r>
            </a:p>
          </p:txBody>
        </p:sp>
        <p:sp>
          <p:nvSpPr>
            <p:cNvPr id="1235" name="tx1228">
              <a:extLst>
                <a:ext uri="{FF2B5EF4-FFF2-40B4-BE49-F238E27FC236}">
                  <a16:creationId xmlns:a16="http://schemas.microsoft.com/office/drawing/2014/main" id="{90F75649-F00A-2B2F-55E3-EE735D3F3D93}"/>
                </a:ext>
              </a:extLst>
            </p:cNvPr>
            <p:cNvSpPr/>
            <p:nvPr/>
          </p:nvSpPr>
          <p:spPr>
            <a:xfrm>
              <a:off x="4779927" y="3090615"/>
              <a:ext cx="788106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239">
                      <a:alpha val="100000"/>
                    </a:srgbClr>
                  </a:solidFill>
                  <a:latin typeface="Arial"/>
                  <a:cs typeface="Arial"/>
                </a:rPr>
                <a:t>Plasmodium berghei ANKA</a:t>
              </a:r>
            </a:p>
          </p:txBody>
        </p:sp>
        <p:sp>
          <p:nvSpPr>
            <p:cNvPr id="1236" name="tx1229">
              <a:extLst>
                <a:ext uri="{FF2B5EF4-FFF2-40B4-BE49-F238E27FC236}">
                  <a16:creationId xmlns:a16="http://schemas.microsoft.com/office/drawing/2014/main" id="{14F03465-E95C-C711-96CA-CE761CB6912A}"/>
                </a:ext>
              </a:extLst>
            </p:cNvPr>
            <p:cNvSpPr/>
            <p:nvPr/>
          </p:nvSpPr>
          <p:spPr>
            <a:xfrm>
              <a:off x="4779927" y="3045410"/>
              <a:ext cx="715917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A36593">
                      <a:alpha val="100000"/>
                    </a:srgbClr>
                  </a:solidFill>
                  <a:latin typeface="Arial"/>
                  <a:cs typeface="Arial"/>
                </a:rPr>
                <a:t>Porospora cf. gigantea A</a:t>
              </a:r>
            </a:p>
          </p:txBody>
        </p:sp>
        <p:sp>
          <p:nvSpPr>
            <p:cNvPr id="1237" name="tx1230">
              <a:extLst>
                <a:ext uri="{FF2B5EF4-FFF2-40B4-BE49-F238E27FC236}">
                  <a16:creationId xmlns:a16="http://schemas.microsoft.com/office/drawing/2014/main" id="{23550F96-A6BB-DC08-A4F3-E03A22EC6FA5}"/>
                </a:ext>
              </a:extLst>
            </p:cNvPr>
            <p:cNvSpPr/>
            <p:nvPr/>
          </p:nvSpPr>
          <p:spPr>
            <a:xfrm>
              <a:off x="4779927" y="3000999"/>
              <a:ext cx="701498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906EA8">
                      <a:alpha val="100000"/>
                    </a:srgbClr>
                  </a:solidFill>
                  <a:latin typeface="Arial"/>
                  <a:cs typeface="Arial"/>
                </a:rPr>
                <a:t>Gregarina niphandrodes</a:t>
              </a:r>
            </a:p>
          </p:txBody>
        </p:sp>
        <p:sp>
          <p:nvSpPr>
            <p:cNvPr id="1238" name="tx1231">
              <a:extLst>
                <a:ext uri="{FF2B5EF4-FFF2-40B4-BE49-F238E27FC236}">
                  <a16:creationId xmlns:a16="http://schemas.microsoft.com/office/drawing/2014/main" id="{876D23D4-4CF3-0A51-1A69-00A8AA0E065A}"/>
                </a:ext>
              </a:extLst>
            </p:cNvPr>
            <p:cNvSpPr/>
            <p:nvPr/>
          </p:nvSpPr>
          <p:spPr>
            <a:xfrm>
              <a:off x="4779927" y="2958145"/>
              <a:ext cx="827964" cy="5948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5263C">
                      <a:alpha val="100000"/>
                    </a:srgbClr>
                  </a:solidFill>
                  <a:latin typeface="Arial"/>
                  <a:cs typeface="Arial"/>
                </a:rPr>
                <a:t>Neospora caninum Liverpool</a:t>
              </a:r>
            </a:p>
          </p:txBody>
        </p:sp>
        <p:sp>
          <p:nvSpPr>
            <p:cNvPr id="1239" name="tx1232">
              <a:extLst>
                <a:ext uri="{FF2B5EF4-FFF2-40B4-BE49-F238E27FC236}">
                  <a16:creationId xmlns:a16="http://schemas.microsoft.com/office/drawing/2014/main" id="{78C8A9D3-8A81-6C3D-3DE9-91AC6B5E5118}"/>
                </a:ext>
              </a:extLst>
            </p:cNvPr>
            <p:cNvSpPr/>
            <p:nvPr/>
          </p:nvSpPr>
          <p:spPr>
            <a:xfrm>
              <a:off x="4779927" y="2912178"/>
              <a:ext cx="545846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E4F6C">
                      <a:alpha val="100000"/>
                    </a:srgbClr>
                  </a:solidFill>
                  <a:latin typeface="Arial"/>
                  <a:cs typeface="Arial"/>
                </a:rPr>
                <a:t>Cystoisospora suis</a:t>
              </a:r>
            </a:p>
          </p:txBody>
        </p:sp>
        <p:sp>
          <p:nvSpPr>
            <p:cNvPr id="1240" name="tx1233">
              <a:extLst>
                <a:ext uri="{FF2B5EF4-FFF2-40B4-BE49-F238E27FC236}">
                  <a16:creationId xmlns:a16="http://schemas.microsoft.com/office/drawing/2014/main" id="{C5BFF15D-C91A-F68D-BEA5-3C991AA29D61}"/>
                </a:ext>
              </a:extLst>
            </p:cNvPr>
            <p:cNvSpPr/>
            <p:nvPr/>
          </p:nvSpPr>
          <p:spPr>
            <a:xfrm>
              <a:off x="4779927" y="2881487"/>
              <a:ext cx="672407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71E37">
                      <a:alpha val="100000"/>
                    </a:srgbClr>
                  </a:solidFill>
                  <a:latin typeface="Arial"/>
                  <a:cs typeface="Arial"/>
                </a:rPr>
                <a:t>Hammondia hammondi</a:t>
              </a:r>
            </a:p>
          </p:txBody>
        </p:sp>
        <p:sp>
          <p:nvSpPr>
            <p:cNvPr id="1241" name="tx1234">
              <a:extLst>
                <a:ext uri="{FF2B5EF4-FFF2-40B4-BE49-F238E27FC236}">
                  <a16:creationId xmlns:a16="http://schemas.microsoft.com/office/drawing/2014/main" id="{5F2B983F-C22D-4B39-FF51-57BC3CF1014D}"/>
                </a:ext>
              </a:extLst>
            </p:cNvPr>
            <p:cNvSpPr/>
            <p:nvPr/>
          </p:nvSpPr>
          <p:spPr>
            <a:xfrm>
              <a:off x="4779927" y="2837076"/>
              <a:ext cx="509831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71E37">
                      <a:alpha val="100000"/>
                    </a:srgbClr>
                  </a:solidFill>
                  <a:latin typeface="Arial"/>
                  <a:cs typeface="Arial"/>
                </a:rPr>
                <a:t>Besnoitia besnoiti</a:t>
              </a:r>
            </a:p>
          </p:txBody>
        </p:sp>
        <p:sp>
          <p:nvSpPr>
            <p:cNvPr id="1242" name="tx1235">
              <a:extLst>
                <a:ext uri="{FF2B5EF4-FFF2-40B4-BE49-F238E27FC236}">
                  <a16:creationId xmlns:a16="http://schemas.microsoft.com/office/drawing/2014/main" id="{06EA4259-C80D-0700-11CB-222022558A40}"/>
                </a:ext>
              </a:extLst>
            </p:cNvPr>
            <p:cNvSpPr/>
            <p:nvPr/>
          </p:nvSpPr>
          <p:spPr>
            <a:xfrm>
              <a:off x="4779927" y="2778945"/>
              <a:ext cx="914635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C3B50">
                      <a:alpha val="100000"/>
                    </a:srgbClr>
                  </a:solidFill>
                  <a:latin typeface="Arial"/>
                  <a:cs typeface="Arial"/>
                </a:rPr>
                <a:t>Toxoplasma gondii TgCatPRC2</a:t>
              </a:r>
            </a:p>
          </p:txBody>
        </p:sp>
        <p:sp>
          <p:nvSpPr>
            <p:cNvPr id="1243" name="tx1236">
              <a:extLst>
                <a:ext uri="{FF2B5EF4-FFF2-40B4-BE49-F238E27FC236}">
                  <a16:creationId xmlns:a16="http://schemas.microsoft.com/office/drawing/2014/main" id="{1DF4F35A-854B-A8BD-F280-ED06B82D14EE}"/>
                </a:ext>
              </a:extLst>
            </p:cNvPr>
            <p:cNvSpPr/>
            <p:nvPr/>
          </p:nvSpPr>
          <p:spPr>
            <a:xfrm>
              <a:off x="4779927" y="2734502"/>
              <a:ext cx="1265289" cy="6107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E374C">
                      <a:alpha val="100000"/>
                    </a:srgbClr>
                  </a:solidFill>
                  <a:latin typeface="Arial"/>
                  <a:cs typeface="Arial"/>
                </a:rPr>
                <a:t>Toxoplasma gondii GAB2-2007-GAL-DOM2</a:t>
              </a:r>
            </a:p>
          </p:txBody>
        </p:sp>
        <p:sp>
          <p:nvSpPr>
            <p:cNvPr id="1244" name="tx1237">
              <a:extLst>
                <a:ext uri="{FF2B5EF4-FFF2-40B4-BE49-F238E27FC236}">
                  <a16:creationId xmlns:a16="http://schemas.microsoft.com/office/drawing/2014/main" id="{7EB9C15F-C74E-A0C8-B614-C1E37698612A}"/>
                </a:ext>
              </a:extLst>
            </p:cNvPr>
            <p:cNvSpPr/>
            <p:nvPr/>
          </p:nvSpPr>
          <p:spPr>
            <a:xfrm>
              <a:off x="4779927" y="2690917"/>
              <a:ext cx="672439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D394E">
                      <a:alpha val="100000"/>
                    </a:srgbClr>
                  </a:solidFill>
                  <a:latin typeface="Arial"/>
                  <a:cs typeface="Arial"/>
                </a:rPr>
                <a:t>Toxoplasma gondii ARI</a:t>
              </a:r>
            </a:p>
          </p:txBody>
        </p:sp>
        <p:sp>
          <p:nvSpPr>
            <p:cNvPr id="1245" name="tx1238">
              <a:extLst>
                <a:ext uri="{FF2B5EF4-FFF2-40B4-BE49-F238E27FC236}">
                  <a16:creationId xmlns:a16="http://schemas.microsoft.com/office/drawing/2014/main" id="{FA742BF8-B55E-9747-53EE-F90DC95E47F6}"/>
                </a:ext>
              </a:extLst>
            </p:cNvPr>
            <p:cNvSpPr/>
            <p:nvPr/>
          </p:nvSpPr>
          <p:spPr>
            <a:xfrm>
              <a:off x="4779927" y="2645681"/>
              <a:ext cx="701308" cy="6107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6455C">
                      <a:alpha val="100000"/>
                    </a:srgbClr>
                  </a:solidFill>
                  <a:latin typeface="Arial"/>
                  <a:cs typeface="Arial"/>
                </a:rPr>
                <a:t>Toxoplasma gondii FOU</a:t>
              </a:r>
            </a:p>
          </p:txBody>
        </p:sp>
        <p:sp>
          <p:nvSpPr>
            <p:cNvPr id="1246" name="tx1239">
              <a:extLst>
                <a:ext uri="{FF2B5EF4-FFF2-40B4-BE49-F238E27FC236}">
                  <a16:creationId xmlns:a16="http://schemas.microsoft.com/office/drawing/2014/main" id="{27BF19CC-E78C-A463-4D88-211836ACC17A}"/>
                </a:ext>
              </a:extLst>
            </p:cNvPr>
            <p:cNvSpPr/>
            <p:nvPr/>
          </p:nvSpPr>
          <p:spPr>
            <a:xfrm>
              <a:off x="4779927" y="2601301"/>
              <a:ext cx="737482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C3A4F">
                      <a:alpha val="100000"/>
                    </a:srgbClr>
                  </a:solidFill>
                  <a:latin typeface="Arial"/>
                  <a:cs typeface="Arial"/>
                </a:rPr>
                <a:t>Toxoplasma gondii CAST</a:t>
              </a:r>
            </a:p>
          </p:txBody>
        </p:sp>
        <p:sp>
          <p:nvSpPr>
            <p:cNvPr id="1247" name="tx1240">
              <a:extLst>
                <a:ext uri="{FF2B5EF4-FFF2-40B4-BE49-F238E27FC236}">
                  <a16:creationId xmlns:a16="http://schemas.microsoft.com/office/drawing/2014/main" id="{FDE6BE0A-2F2D-EE5E-9BAD-1C7593F74539}"/>
                </a:ext>
              </a:extLst>
            </p:cNvPr>
            <p:cNvSpPr/>
            <p:nvPr/>
          </p:nvSpPr>
          <p:spPr>
            <a:xfrm>
              <a:off x="4779927" y="2557494"/>
              <a:ext cx="672534" cy="6043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B3E53">
                      <a:alpha val="100000"/>
                    </a:srgbClr>
                  </a:solidFill>
                  <a:latin typeface="Arial"/>
                  <a:cs typeface="Arial"/>
                </a:rPr>
                <a:t>Toxoplasma gondii p89</a:t>
              </a:r>
            </a:p>
          </p:txBody>
        </p:sp>
        <p:sp>
          <p:nvSpPr>
            <p:cNvPr id="1248" name="tx1241">
              <a:extLst>
                <a:ext uri="{FF2B5EF4-FFF2-40B4-BE49-F238E27FC236}">
                  <a16:creationId xmlns:a16="http://schemas.microsoft.com/office/drawing/2014/main" id="{15F09EE2-6164-7EF4-F633-E6DB395949F7}"/>
                </a:ext>
              </a:extLst>
            </p:cNvPr>
            <p:cNvSpPr/>
            <p:nvPr/>
          </p:nvSpPr>
          <p:spPr>
            <a:xfrm>
              <a:off x="4779927" y="2512480"/>
              <a:ext cx="704960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94157">
                      <a:alpha val="100000"/>
                    </a:srgbClr>
                  </a:solidFill>
                  <a:latin typeface="Arial"/>
                  <a:cs typeface="Arial"/>
                </a:rPr>
                <a:t>Toxoplasma gondii MAS</a:t>
              </a:r>
            </a:p>
          </p:txBody>
        </p:sp>
        <p:sp>
          <p:nvSpPr>
            <p:cNvPr id="1249" name="tx1242">
              <a:extLst>
                <a:ext uri="{FF2B5EF4-FFF2-40B4-BE49-F238E27FC236}">
                  <a16:creationId xmlns:a16="http://schemas.microsoft.com/office/drawing/2014/main" id="{B66EBE0D-D466-3B19-9E08-9409A4EFAB4B}"/>
                </a:ext>
              </a:extLst>
            </p:cNvPr>
            <p:cNvSpPr/>
            <p:nvPr/>
          </p:nvSpPr>
          <p:spPr>
            <a:xfrm>
              <a:off x="4779927" y="2468863"/>
              <a:ext cx="701340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84158">
                      <a:alpha val="100000"/>
                    </a:srgbClr>
                  </a:solidFill>
                  <a:latin typeface="Arial"/>
                  <a:cs typeface="Arial"/>
                </a:rPr>
                <a:t>Toxoplasma gondii RUB</a:t>
              </a:r>
            </a:p>
          </p:txBody>
        </p:sp>
        <p:sp>
          <p:nvSpPr>
            <p:cNvPr id="1250" name="tx1243">
              <a:extLst>
                <a:ext uri="{FF2B5EF4-FFF2-40B4-BE49-F238E27FC236}">
                  <a16:creationId xmlns:a16="http://schemas.microsoft.com/office/drawing/2014/main" id="{4BE3BADC-49C0-AC72-2DD6-B6226AEE888F}"/>
                </a:ext>
              </a:extLst>
            </p:cNvPr>
            <p:cNvSpPr/>
            <p:nvPr/>
          </p:nvSpPr>
          <p:spPr>
            <a:xfrm>
              <a:off x="4779927" y="2424452"/>
              <a:ext cx="744723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E374C">
                      <a:alpha val="100000"/>
                    </a:srgbClr>
                  </a:solidFill>
                  <a:latin typeface="Arial"/>
                  <a:cs typeface="Arial"/>
                </a:rPr>
                <a:t>Toxoplasma gondii VAND</a:t>
              </a:r>
            </a:p>
          </p:txBody>
        </p:sp>
        <p:sp>
          <p:nvSpPr>
            <p:cNvPr id="1251" name="tx1244">
              <a:extLst>
                <a:ext uri="{FF2B5EF4-FFF2-40B4-BE49-F238E27FC236}">
                  <a16:creationId xmlns:a16="http://schemas.microsoft.com/office/drawing/2014/main" id="{5E361940-9396-272B-6BBE-5EDCED27530A}"/>
                </a:ext>
              </a:extLst>
            </p:cNvPr>
            <p:cNvSpPr/>
            <p:nvPr/>
          </p:nvSpPr>
          <p:spPr>
            <a:xfrm>
              <a:off x="4779927" y="2379850"/>
              <a:ext cx="733925" cy="6043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71D36">
                      <a:alpha val="100000"/>
                    </a:srgbClr>
                  </a:solidFill>
                  <a:latin typeface="Arial"/>
                  <a:cs typeface="Arial"/>
                </a:rPr>
                <a:t>Toxoplasma gondii ME49</a:t>
              </a:r>
            </a:p>
          </p:txBody>
        </p:sp>
        <p:sp>
          <p:nvSpPr>
            <p:cNvPr id="1252" name="tx1245">
              <a:extLst>
                <a:ext uri="{FF2B5EF4-FFF2-40B4-BE49-F238E27FC236}">
                  <a16:creationId xmlns:a16="http://schemas.microsoft.com/office/drawing/2014/main" id="{4AF76779-433F-5C71-73D7-6C0D48C3B457}"/>
                </a:ext>
              </a:extLst>
            </p:cNvPr>
            <p:cNvSpPr/>
            <p:nvPr/>
          </p:nvSpPr>
          <p:spPr>
            <a:xfrm>
              <a:off x="4779927" y="2334836"/>
              <a:ext cx="690510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71D36">
                      <a:alpha val="100000"/>
                    </a:srgbClr>
                  </a:solidFill>
                  <a:latin typeface="Arial"/>
                  <a:cs typeface="Arial"/>
                </a:rPr>
                <a:t>Toxoplasma gondii GT1</a:t>
              </a:r>
            </a:p>
          </p:txBody>
        </p:sp>
        <p:sp>
          <p:nvSpPr>
            <p:cNvPr id="1253" name="tx1246">
              <a:extLst>
                <a:ext uri="{FF2B5EF4-FFF2-40B4-BE49-F238E27FC236}">
                  <a16:creationId xmlns:a16="http://schemas.microsoft.com/office/drawing/2014/main" id="{12093096-7830-2330-84A6-D65104F713C3}"/>
                </a:ext>
              </a:extLst>
            </p:cNvPr>
            <p:cNvSpPr/>
            <p:nvPr/>
          </p:nvSpPr>
          <p:spPr>
            <a:xfrm>
              <a:off x="4779927" y="2290425"/>
              <a:ext cx="701371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038">
                      <a:alpha val="100000"/>
                    </a:srgbClr>
                  </a:solidFill>
                  <a:latin typeface="Arial"/>
                  <a:cs typeface="Arial"/>
                </a:rPr>
                <a:t>Toxoplasma gondii VEG</a:t>
              </a:r>
            </a:p>
          </p:txBody>
        </p:sp>
        <p:sp>
          <p:nvSpPr>
            <p:cNvPr id="1254" name="tx1247">
              <a:extLst>
                <a:ext uri="{FF2B5EF4-FFF2-40B4-BE49-F238E27FC236}">
                  <a16:creationId xmlns:a16="http://schemas.microsoft.com/office/drawing/2014/main" id="{3F882AD7-BF06-E50E-CE9F-B4C4BE714720}"/>
                </a:ext>
              </a:extLst>
            </p:cNvPr>
            <p:cNvSpPr/>
            <p:nvPr/>
          </p:nvSpPr>
          <p:spPr>
            <a:xfrm>
              <a:off x="4779927" y="2246014"/>
              <a:ext cx="766414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5263C">
                      <a:alpha val="100000"/>
                    </a:srgbClr>
                  </a:solidFill>
                  <a:latin typeface="Arial"/>
                  <a:cs typeface="Arial"/>
                </a:rPr>
                <a:t>Cryptosporidium sp. 43IA8</a:t>
              </a:r>
            </a:p>
          </p:txBody>
        </p:sp>
        <p:sp>
          <p:nvSpPr>
            <p:cNvPr id="1255" name="tx1248">
              <a:extLst>
                <a:ext uri="{FF2B5EF4-FFF2-40B4-BE49-F238E27FC236}">
                  <a16:creationId xmlns:a16="http://schemas.microsoft.com/office/drawing/2014/main" id="{41E27BF8-3077-CDA7-5AFD-2A58A15B077F}"/>
                </a:ext>
              </a:extLst>
            </p:cNvPr>
            <p:cNvSpPr/>
            <p:nvPr/>
          </p:nvSpPr>
          <p:spPr>
            <a:xfrm>
              <a:off x="4779927" y="2201603"/>
              <a:ext cx="1196657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4283E">
                      <a:alpha val="100000"/>
                    </a:srgbClr>
                  </a:solidFill>
                  <a:latin typeface="Arial"/>
                  <a:cs typeface="Arial"/>
                </a:rPr>
                <a:t>Cryptosporidium sp. chipmunk genotype I</a:t>
              </a:r>
            </a:p>
          </p:txBody>
        </p:sp>
        <p:sp>
          <p:nvSpPr>
            <p:cNvPr id="1256" name="tx1249">
              <a:extLst>
                <a:ext uri="{FF2B5EF4-FFF2-40B4-BE49-F238E27FC236}">
                  <a16:creationId xmlns:a16="http://schemas.microsoft.com/office/drawing/2014/main" id="{1957FF0B-0647-B2D8-DE04-1036908E088E}"/>
                </a:ext>
              </a:extLst>
            </p:cNvPr>
            <p:cNvSpPr/>
            <p:nvPr/>
          </p:nvSpPr>
          <p:spPr>
            <a:xfrm>
              <a:off x="4779927" y="2157193"/>
              <a:ext cx="773624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4293E">
                      <a:alpha val="100000"/>
                    </a:srgbClr>
                  </a:solidFill>
                  <a:latin typeface="Arial"/>
                  <a:cs typeface="Arial"/>
                </a:rPr>
                <a:t>Cryptosporidium ubiquitum</a:t>
              </a:r>
            </a:p>
          </p:txBody>
        </p:sp>
        <p:sp>
          <p:nvSpPr>
            <p:cNvPr id="1257" name="tx1250">
              <a:extLst>
                <a:ext uri="{FF2B5EF4-FFF2-40B4-BE49-F238E27FC236}">
                  <a16:creationId xmlns:a16="http://schemas.microsoft.com/office/drawing/2014/main" id="{557DDF2E-C64E-DE20-64AE-55DF2128DB12}"/>
                </a:ext>
              </a:extLst>
            </p:cNvPr>
            <p:cNvSpPr/>
            <p:nvPr/>
          </p:nvSpPr>
          <p:spPr>
            <a:xfrm>
              <a:off x="4779927" y="2112782"/>
              <a:ext cx="679521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4273C">
                      <a:alpha val="100000"/>
                    </a:srgbClr>
                  </a:solidFill>
                  <a:latin typeface="Arial"/>
                  <a:cs typeface="Arial"/>
                </a:rPr>
                <a:t>Cryptosporidium tyzzeri</a:t>
              </a:r>
            </a:p>
          </p:txBody>
        </p:sp>
        <p:sp>
          <p:nvSpPr>
            <p:cNvPr id="1258" name="tx1251">
              <a:extLst>
                <a:ext uri="{FF2B5EF4-FFF2-40B4-BE49-F238E27FC236}">
                  <a16:creationId xmlns:a16="http://schemas.microsoft.com/office/drawing/2014/main" id="{3F746C28-6A83-95A9-F212-539D5F36E885}"/>
                </a:ext>
              </a:extLst>
            </p:cNvPr>
            <p:cNvSpPr/>
            <p:nvPr/>
          </p:nvSpPr>
          <p:spPr>
            <a:xfrm>
              <a:off x="4779927" y="2068371"/>
              <a:ext cx="625371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22E42">
                      <a:alpha val="100000"/>
                    </a:srgbClr>
                  </a:solidFill>
                  <a:latin typeface="Arial"/>
                  <a:cs typeface="Arial"/>
                </a:rPr>
                <a:t>Cryptosporidium xiaoi</a:t>
              </a:r>
            </a:p>
          </p:txBody>
        </p:sp>
        <p:sp>
          <p:nvSpPr>
            <p:cNvPr id="1259" name="tx1252">
              <a:extLst>
                <a:ext uri="{FF2B5EF4-FFF2-40B4-BE49-F238E27FC236}">
                  <a16:creationId xmlns:a16="http://schemas.microsoft.com/office/drawing/2014/main" id="{CA447BCF-D26D-331A-883C-AC64E7598939}"/>
                </a:ext>
              </a:extLst>
            </p:cNvPr>
            <p:cNvSpPr/>
            <p:nvPr/>
          </p:nvSpPr>
          <p:spPr>
            <a:xfrm>
              <a:off x="4779927" y="2023960"/>
              <a:ext cx="690478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03347">
                      <a:alpha val="100000"/>
                    </a:srgbClr>
                  </a:solidFill>
                  <a:latin typeface="Arial"/>
                  <a:cs typeface="Arial"/>
                </a:rPr>
                <a:t>Cryptosporidium ryanae</a:t>
              </a:r>
            </a:p>
          </p:txBody>
        </p:sp>
        <p:sp>
          <p:nvSpPr>
            <p:cNvPr id="1260" name="tx1253">
              <a:extLst>
                <a:ext uri="{FF2B5EF4-FFF2-40B4-BE49-F238E27FC236}">
                  <a16:creationId xmlns:a16="http://schemas.microsoft.com/office/drawing/2014/main" id="{3B4EEB54-5122-903D-E8D3-08224A89A3BD}"/>
                </a:ext>
              </a:extLst>
            </p:cNvPr>
            <p:cNvSpPr/>
            <p:nvPr/>
          </p:nvSpPr>
          <p:spPr>
            <a:xfrm>
              <a:off x="4779927" y="1979549"/>
              <a:ext cx="834951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139">
                      <a:alpha val="100000"/>
                    </a:srgbClr>
                  </a:solidFill>
                  <a:latin typeface="Arial"/>
                  <a:cs typeface="Arial"/>
                </a:rPr>
                <a:t>Cryptosporidium muris RN66</a:t>
              </a:r>
            </a:p>
          </p:txBody>
        </p:sp>
        <p:sp>
          <p:nvSpPr>
            <p:cNvPr id="1261" name="tx1254">
              <a:extLst>
                <a:ext uri="{FF2B5EF4-FFF2-40B4-BE49-F238E27FC236}">
                  <a16:creationId xmlns:a16="http://schemas.microsoft.com/office/drawing/2014/main" id="{B7CAECEC-8D44-7C6C-282A-74B9066D23A0}"/>
                </a:ext>
              </a:extLst>
            </p:cNvPr>
            <p:cNvSpPr/>
            <p:nvPr/>
          </p:nvSpPr>
          <p:spPr>
            <a:xfrm>
              <a:off x="4779927" y="1935138"/>
              <a:ext cx="643442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13044">
                      <a:alpha val="100000"/>
                    </a:srgbClr>
                  </a:solidFill>
                  <a:latin typeface="Arial"/>
                  <a:cs typeface="Arial"/>
                </a:rPr>
                <a:t>Cryptosporidium bovis</a:t>
              </a:r>
            </a:p>
          </p:txBody>
        </p:sp>
        <p:sp>
          <p:nvSpPr>
            <p:cNvPr id="1262" name="tx1255">
              <a:extLst>
                <a:ext uri="{FF2B5EF4-FFF2-40B4-BE49-F238E27FC236}">
                  <a16:creationId xmlns:a16="http://schemas.microsoft.com/office/drawing/2014/main" id="{F8FBFF8A-70EE-8F72-101D-5E95FAF82932}"/>
                </a:ext>
              </a:extLst>
            </p:cNvPr>
            <p:cNvSpPr/>
            <p:nvPr/>
          </p:nvSpPr>
          <p:spPr>
            <a:xfrm>
              <a:off x="4779927" y="1890727"/>
              <a:ext cx="715727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4283E">
                      <a:alpha val="100000"/>
                    </a:srgbClr>
                  </a:solidFill>
                  <a:latin typeface="Arial"/>
                  <a:cs typeface="Arial"/>
                </a:rPr>
                <a:t>Cryptosporidium hominis</a:t>
              </a:r>
            </a:p>
          </p:txBody>
        </p:sp>
        <p:sp>
          <p:nvSpPr>
            <p:cNvPr id="1263" name="tx1256">
              <a:extLst>
                <a:ext uri="{FF2B5EF4-FFF2-40B4-BE49-F238E27FC236}">
                  <a16:creationId xmlns:a16="http://schemas.microsoft.com/office/drawing/2014/main" id="{F016FC17-1CCF-8799-2021-385D8EC8F38C}"/>
                </a:ext>
              </a:extLst>
            </p:cNvPr>
            <p:cNvSpPr/>
            <p:nvPr/>
          </p:nvSpPr>
          <p:spPr>
            <a:xfrm>
              <a:off x="4779927" y="1846316"/>
              <a:ext cx="643442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E384D">
                      <a:alpha val="100000"/>
                    </a:srgbClr>
                  </a:solidFill>
                  <a:latin typeface="Arial"/>
                  <a:cs typeface="Arial"/>
                </a:rPr>
                <a:t>Cryptosporidium canis</a:t>
              </a:r>
            </a:p>
          </p:txBody>
        </p:sp>
        <p:sp>
          <p:nvSpPr>
            <p:cNvPr id="1264" name="tx1257">
              <a:extLst>
                <a:ext uri="{FF2B5EF4-FFF2-40B4-BE49-F238E27FC236}">
                  <a16:creationId xmlns:a16="http://schemas.microsoft.com/office/drawing/2014/main" id="{EF9A297B-7A7B-37C9-FC11-8595EE72D159}"/>
                </a:ext>
              </a:extLst>
            </p:cNvPr>
            <p:cNvSpPr/>
            <p:nvPr/>
          </p:nvSpPr>
          <p:spPr>
            <a:xfrm>
              <a:off x="4779927" y="1801905"/>
              <a:ext cx="777276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139">
                      <a:alpha val="100000"/>
                    </a:srgbClr>
                  </a:solidFill>
                  <a:latin typeface="Arial"/>
                  <a:cs typeface="Arial"/>
                </a:rPr>
                <a:t>Cryptosporidium andersoni</a:t>
              </a:r>
            </a:p>
          </p:txBody>
        </p:sp>
        <p:sp>
          <p:nvSpPr>
            <p:cNvPr id="1265" name="tx1258">
              <a:extLst>
                <a:ext uri="{FF2B5EF4-FFF2-40B4-BE49-F238E27FC236}">
                  <a16:creationId xmlns:a16="http://schemas.microsoft.com/office/drawing/2014/main" id="{8058EDC4-5F63-2D72-9E38-18A469676CF0}"/>
                </a:ext>
              </a:extLst>
            </p:cNvPr>
            <p:cNvSpPr/>
            <p:nvPr/>
          </p:nvSpPr>
          <p:spPr>
            <a:xfrm>
              <a:off x="4779927" y="1757495"/>
              <a:ext cx="824185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5243B">
                      <a:alpha val="100000"/>
                    </a:srgbClr>
                  </a:solidFill>
                  <a:latin typeface="Arial"/>
                  <a:cs typeface="Arial"/>
                </a:rPr>
                <a:t>Cryptosporidium meleagridis</a:t>
              </a:r>
            </a:p>
          </p:txBody>
        </p:sp>
        <p:sp>
          <p:nvSpPr>
            <p:cNvPr id="1266" name="tx1259">
              <a:extLst>
                <a:ext uri="{FF2B5EF4-FFF2-40B4-BE49-F238E27FC236}">
                  <a16:creationId xmlns:a16="http://schemas.microsoft.com/office/drawing/2014/main" id="{D43BE444-E122-0B84-B238-63A96AEC5EEB}"/>
                </a:ext>
              </a:extLst>
            </p:cNvPr>
            <p:cNvSpPr/>
            <p:nvPr/>
          </p:nvSpPr>
          <p:spPr>
            <a:xfrm>
              <a:off x="4779927" y="1713084"/>
              <a:ext cx="607269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B3E53">
                      <a:alpha val="100000"/>
                    </a:srgbClr>
                  </a:solidFill>
                  <a:latin typeface="Arial"/>
                  <a:cs typeface="Arial"/>
                </a:rPr>
                <a:t>Cryptosporidium felis</a:t>
              </a:r>
            </a:p>
          </p:txBody>
        </p:sp>
        <p:sp>
          <p:nvSpPr>
            <p:cNvPr id="1267" name="tx1260">
              <a:extLst>
                <a:ext uri="{FF2B5EF4-FFF2-40B4-BE49-F238E27FC236}">
                  <a16:creationId xmlns:a16="http://schemas.microsoft.com/office/drawing/2014/main" id="{6E8A061E-7DEA-4EB8-9B02-F702CF9FDD80}"/>
                </a:ext>
              </a:extLst>
            </p:cNvPr>
            <p:cNvSpPr/>
            <p:nvPr/>
          </p:nvSpPr>
          <p:spPr>
            <a:xfrm>
              <a:off x="4779927" y="1668673"/>
              <a:ext cx="918160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32C41">
                      <a:alpha val="100000"/>
                    </a:srgbClr>
                  </a:solidFill>
                  <a:latin typeface="Arial"/>
                  <a:cs typeface="Arial"/>
                </a:rPr>
                <a:t>Cryptosporidium parvum Iowa II</a:t>
              </a:r>
            </a:p>
          </p:txBody>
        </p:sp>
        <p:sp>
          <p:nvSpPr>
            <p:cNvPr id="1268" name="tx1261">
              <a:extLst>
                <a:ext uri="{FF2B5EF4-FFF2-40B4-BE49-F238E27FC236}">
                  <a16:creationId xmlns:a16="http://schemas.microsoft.com/office/drawing/2014/main" id="{BEE79780-59C0-C133-3501-905DD376BDEA}"/>
                </a:ext>
              </a:extLst>
            </p:cNvPr>
            <p:cNvSpPr/>
            <p:nvPr/>
          </p:nvSpPr>
          <p:spPr>
            <a:xfrm>
              <a:off x="4779927" y="1624262"/>
              <a:ext cx="723063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F3549">
                      <a:alpha val="100000"/>
                    </a:srgbClr>
                  </a:solidFill>
                  <a:latin typeface="Arial"/>
                  <a:cs typeface="Arial"/>
                </a:rPr>
                <a:t>Cyclospora cayetanensis</a:t>
              </a:r>
            </a:p>
          </p:txBody>
        </p:sp>
        <p:sp>
          <p:nvSpPr>
            <p:cNvPr id="1269" name="tx1262">
              <a:extLst>
                <a:ext uri="{FF2B5EF4-FFF2-40B4-BE49-F238E27FC236}">
                  <a16:creationId xmlns:a16="http://schemas.microsoft.com/office/drawing/2014/main" id="{F097E901-E230-B973-D721-7B1AC2B8A8C6}"/>
                </a:ext>
              </a:extLst>
            </p:cNvPr>
            <p:cNvSpPr/>
            <p:nvPr/>
          </p:nvSpPr>
          <p:spPr>
            <a:xfrm>
              <a:off x="4779927" y="1593571"/>
              <a:ext cx="455491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AF5D84">
                      <a:alpha val="100000"/>
                    </a:srgbClr>
                  </a:solidFill>
                  <a:latin typeface="Arial"/>
                  <a:cs typeface="Arial"/>
                </a:rPr>
                <a:t>Eimeria brunetti</a:t>
              </a:r>
            </a:p>
          </p:txBody>
        </p:sp>
        <p:sp>
          <p:nvSpPr>
            <p:cNvPr id="1270" name="tx1263">
              <a:extLst>
                <a:ext uri="{FF2B5EF4-FFF2-40B4-BE49-F238E27FC236}">
                  <a16:creationId xmlns:a16="http://schemas.microsoft.com/office/drawing/2014/main" id="{A78F77BB-0235-6287-0E80-61F66B406F38}"/>
                </a:ext>
              </a:extLst>
            </p:cNvPr>
            <p:cNvSpPr/>
            <p:nvPr/>
          </p:nvSpPr>
          <p:spPr>
            <a:xfrm>
              <a:off x="4779927" y="1549160"/>
              <a:ext cx="466226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15B80">
                      <a:alpha val="100000"/>
                    </a:srgbClr>
                  </a:solidFill>
                  <a:latin typeface="Arial"/>
                  <a:cs typeface="Arial"/>
                </a:rPr>
                <a:t>Eimeria maxima</a:t>
              </a:r>
            </a:p>
          </p:txBody>
        </p:sp>
        <p:sp>
          <p:nvSpPr>
            <p:cNvPr id="1271" name="tx1264">
              <a:extLst>
                <a:ext uri="{FF2B5EF4-FFF2-40B4-BE49-F238E27FC236}">
                  <a16:creationId xmlns:a16="http://schemas.microsoft.com/office/drawing/2014/main" id="{248DE00F-961B-27C5-0180-AE7BA6F50EC1}"/>
                </a:ext>
              </a:extLst>
            </p:cNvPr>
            <p:cNvSpPr/>
            <p:nvPr/>
          </p:nvSpPr>
          <p:spPr>
            <a:xfrm>
              <a:off x="4779927" y="1504749"/>
              <a:ext cx="430211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84259">
                      <a:alpha val="100000"/>
                    </a:srgbClr>
                  </a:solidFill>
                  <a:latin typeface="Arial"/>
                  <a:cs typeface="Arial"/>
                </a:rPr>
                <a:t>Eimeria tenella</a:t>
              </a:r>
            </a:p>
          </p:txBody>
        </p:sp>
        <p:sp>
          <p:nvSpPr>
            <p:cNvPr id="1272" name="tx1265">
              <a:extLst>
                <a:ext uri="{FF2B5EF4-FFF2-40B4-BE49-F238E27FC236}">
                  <a16:creationId xmlns:a16="http://schemas.microsoft.com/office/drawing/2014/main" id="{40B8B76C-64CA-662A-CB73-9C7DDB63CB24}"/>
                </a:ext>
              </a:extLst>
            </p:cNvPr>
            <p:cNvSpPr/>
            <p:nvPr/>
          </p:nvSpPr>
          <p:spPr>
            <a:xfrm>
              <a:off x="4779927" y="1460338"/>
              <a:ext cx="535016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84258">
                      <a:alpha val="100000"/>
                    </a:srgbClr>
                  </a:solidFill>
                  <a:latin typeface="Arial"/>
                  <a:cs typeface="Arial"/>
                </a:rPr>
                <a:t>Eimeria acervulina</a:t>
              </a:r>
            </a:p>
          </p:txBody>
        </p:sp>
        <p:sp>
          <p:nvSpPr>
            <p:cNvPr id="1273" name="tx1266">
              <a:extLst>
                <a:ext uri="{FF2B5EF4-FFF2-40B4-BE49-F238E27FC236}">
                  <a16:creationId xmlns:a16="http://schemas.microsoft.com/office/drawing/2014/main" id="{17A20550-53D6-3EE9-9565-9B1F6DB5EF0E}"/>
                </a:ext>
              </a:extLst>
            </p:cNvPr>
            <p:cNvSpPr/>
            <p:nvPr/>
          </p:nvSpPr>
          <p:spPr>
            <a:xfrm>
              <a:off x="4779927" y="1415070"/>
              <a:ext cx="990413" cy="4817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62239">
                      <a:alpha val="100000"/>
                    </a:srgbClr>
                  </a:solidFill>
                  <a:latin typeface="Arial"/>
                  <a:cs typeface="Arial"/>
                </a:rPr>
                <a:t>Vitrella brassicaformis CCMP3155</a:t>
              </a:r>
            </a:p>
          </p:txBody>
        </p:sp>
        <p:sp>
          <p:nvSpPr>
            <p:cNvPr id="1274" name="tx1267">
              <a:extLst>
                <a:ext uri="{FF2B5EF4-FFF2-40B4-BE49-F238E27FC236}">
                  <a16:creationId xmlns:a16="http://schemas.microsoft.com/office/drawing/2014/main" id="{90119435-483E-103D-5B81-B3A3BFD496F3}"/>
                </a:ext>
              </a:extLst>
            </p:cNvPr>
            <p:cNvSpPr/>
            <p:nvPr/>
          </p:nvSpPr>
          <p:spPr>
            <a:xfrm>
              <a:off x="4779927" y="1370691"/>
              <a:ext cx="795284" cy="481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22F43">
                      <a:alpha val="100000"/>
                    </a:srgbClr>
                  </a:solidFill>
                  <a:latin typeface="Arial"/>
                  <a:cs typeface="Arial"/>
                </a:rPr>
                <a:t>Chromera velia CCMP2878</a:t>
              </a:r>
            </a:p>
          </p:txBody>
        </p:sp>
        <p:sp>
          <p:nvSpPr>
            <p:cNvPr id="1275" name="tx1268">
              <a:extLst>
                <a:ext uri="{FF2B5EF4-FFF2-40B4-BE49-F238E27FC236}">
                  <a16:creationId xmlns:a16="http://schemas.microsoft.com/office/drawing/2014/main" id="{8183A679-3D2B-CF07-5A39-C7D4D4AC57DC}"/>
                </a:ext>
              </a:extLst>
            </p:cNvPr>
            <p:cNvSpPr/>
            <p:nvPr/>
          </p:nvSpPr>
          <p:spPr>
            <a:xfrm>
              <a:off x="4779927" y="1313989"/>
              <a:ext cx="679775" cy="6043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13145">
                      <a:alpha val="100000"/>
                    </a:srgbClr>
                  </a:solidFill>
                  <a:latin typeface="Arial"/>
                  <a:cs typeface="Arial"/>
                </a:rPr>
                <a:t>Amoebophrya sp. A120</a:t>
              </a:r>
            </a:p>
          </p:txBody>
        </p:sp>
        <p:sp>
          <p:nvSpPr>
            <p:cNvPr id="1276" name="tx1269">
              <a:extLst>
                <a:ext uri="{FF2B5EF4-FFF2-40B4-BE49-F238E27FC236}">
                  <a16:creationId xmlns:a16="http://schemas.microsoft.com/office/drawing/2014/main" id="{54CBAECA-9AAA-628E-9795-3D3CA93FD864}"/>
                </a:ext>
              </a:extLst>
            </p:cNvPr>
            <p:cNvSpPr/>
            <p:nvPr/>
          </p:nvSpPr>
          <p:spPr>
            <a:xfrm>
              <a:off x="4779927" y="1269578"/>
              <a:ext cx="701403" cy="6043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6455D">
                      <a:alpha val="100000"/>
                    </a:srgbClr>
                  </a:solidFill>
                  <a:latin typeface="Arial"/>
                  <a:cs typeface="Arial"/>
                </a:rPr>
                <a:t>Amoebophrya sp. AT5.2</a:t>
              </a:r>
            </a:p>
          </p:txBody>
        </p:sp>
        <p:sp>
          <p:nvSpPr>
            <p:cNvPr id="1277" name="tx1270">
              <a:extLst>
                <a:ext uri="{FF2B5EF4-FFF2-40B4-BE49-F238E27FC236}">
                  <a16:creationId xmlns:a16="http://schemas.microsoft.com/office/drawing/2014/main" id="{E9057B08-461E-BE60-490F-CCF400BAF4DB}"/>
                </a:ext>
              </a:extLst>
            </p:cNvPr>
            <p:cNvSpPr/>
            <p:nvPr/>
          </p:nvSpPr>
          <p:spPr>
            <a:xfrm>
              <a:off x="4779927" y="1225358"/>
              <a:ext cx="502527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7C76BA">
                      <a:alpha val="100000"/>
                    </a:srgbClr>
                  </a:solidFill>
                  <a:latin typeface="Arial"/>
                  <a:cs typeface="Arial"/>
                </a:rPr>
                <a:t>Polarella glacialis</a:t>
              </a:r>
            </a:p>
          </p:txBody>
        </p:sp>
        <p:sp>
          <p:nvSpPr>
            <p:cNvPr id="1278" name="tx1271">
              <a:extLst>
                <a:ext uri="{FF2B5EF4-FFF2-40B4-BE49-F238E27FC236}">
                  <a16:creationId xmlns:a16="http://schemas.microsoft.com/office/drawing/2014/main" id="{228A77A5-C2CC-AEEB-70F1-935336F316F5}"/>
                </a:ext>
              </a:extLst>
            </p:cNvPr>
            <p:cNvSpPr/>
            <p:nvPr/>
          </p:nvSpPr>
          <p:spPr>
            <a:xfrm>
              <a:off x="4779927" y="1180947"/>
              <a:ext cx="574811" cy="602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4481D7">
                      <a:alpha val="100000"/>
                    </a:srgbClr>
                  </a:solidFill>
                  <a:latin typeface="Arial"/>
                  <a:cs typeface="Arial"/>
                </a:rPr>
                <a:t>Fugacium kawagutii</a:t>
              </a:r>
            </a:p>
          </p:txBody>
        </p:sp>
        <p:sp>
          <p:nvSpPr>
            <p:cNvPr id="1279" name="tx1272">
              <a:extLst>
                <a:ext uri="{FF2B5EF4-FFF2-40B4-BE49-F238E27FC236}">
                  <a16:creationId xmlns:a16="http://schemas.microsoft.com/office/drawing/2014/main" id="{1510D835-D32F-D99F-27D7-8A282242685E}"/>
                </a:ext>
              </a:extLst>
            </p:cNvPr>
            <p:cNvSpPr/>
            <p:nvPr/>
          </p:nvSpPr>
          <p:spPr>
            <a:xfrm>
              <a:off x="4779927" y="1148668"/>
              <a:ext cx="531364" cy="4811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966CA2">
                      <a:alpha val="100000"/>
                    </a:srgbClr>
                  </a:solidFill>
                  <a:latin typeface="Arial"/>
                  <a:cs typeface="Arial"/>
                </a:rPr>
                <a:t>Effrenium voratum</a:t>
              </a:r>
            </a:p>
          </p:txBody>
        </p:sp>
        <p:sp>
          <p:nvSpPr>
            <p:cNvPr id="1280" name="tx1273">
              <a:extLst>
                <a:ext uri="{FF2B5EF4-FFF2-40B4-BE49-F238E27FC236}">
                  <a16:creationId xmlns:a16="http://schemas.microsoft.com/office/drawing/2014/main" id="{B6E5D086-50A8-F07E-B9C1-5D06F52CAA9B}"/>
                </a:ext>
              </a:extLst>
            </p:cNvPr>
            <p:cNvSpPr/>
            <p:nvPr/>
          </p:nvSpPr>
          <p:spPr>
            <a:xfrm>
              <a:off x="4779927" y="1091331"/>
              <a:ext cx="614669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4183D6">
                      <a:alpha val="100000"/>
                    </a:srgbClr>
                  </a:solidFill>
                  <a:latin typeface="Arial"/>
                  <a:cs typeface="Arial"/>
                </a:rPr>
                <a:t>Cladocopium goreaui</a:t>
              </a:r>
            </a:p>
          </p:txBody>
        </p:sp>
        <p:sp>
          <p:nvSpPr>
            <p:cNvPr id="1281" name="tx1274">
              <a:extLst>
                <a:ext uri="{FF2B5EF4-FFF2-40B4-BE49-F238E27FC236}">
                  <a16:creationId xmlns:a16="http://schemas.microsoft.com/office/drawing/2014/main" id="{13A7E524-1B45-488D-B8C4-C691BCB23DB1}"/>
                </a:ext>
              </a:extLst>
            </p:cNvPr>
            <p:cNvSpPr/>
            <p:nvPr/>
          </p:nvSpPr>
          <p:spPr>
            <a:xfrm>
              <a:off x="4779927" y="1060640"/>
              <a:ext cx="556644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8C70AC">
                      <a:alpha val="100000"/>
                    </a:srgbClr>
                  </a:solidFill>
                  <a:latin typeface="Arial"/>
                  <a:cs typeface="Arial"/>
                </a:rPr>
                <a:t>Breviolum minutum</a:t>
              </a:r>
            </a:p>
          </p:txBody>
        </p:sp>
        <p:sp>
          <p:nvSpPr>
            <p:cNvPr id="1282" name="tx1275">
              <a:extLst>
                <a:ext uri="{FF2B5EF4-FFF2-40B4-BE49-F238E27FC236}">
                  <a16:creationId xmlns:a16="http://schemas.microsoft.com/office/drawing/2014/main" id="{BBFE9059-D0B8-4A1E-7DBF-088E01CB0AC8}"/>
                </a:ext>
              </a:extLst>
            </p:cNvPr>
            <p:cNvSpPr/>
            <p:nvPr/>
          </p:nvSpPr>
          <p:spPr>
            <a:xfrm>
              <a:off x="4779927" y="1016229"/>
              <a:ext cx="592850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BE4F6B">
                      <a:alpha val="100000"/>
                    </a:srgbClr>
                  </a:solidFill>
                  <a:latin typeface="Arial"/>
                  <a:cs typeface="Arial"/>
                </a:rPr>
                <a:t>Durusdinium trenchii</a:t>
              </a:r>
            </a:p>
          </p:txBody>
        </p:sp>
        <p:sp>
          <p:nvSpPr>
            <p:cNvPr id="1283" name="tx1276">
              <a:extLst>
                <a:ext uri="{FF2B5EF4-FFF2-40B4-BE49-F238E27FC236}">
                  <a16:creationId xmlns:a16="http://schemas.microsoft.com/office/drawing/2014/main" id="{C7FBBBB0-0C26-7043-951E-12DC0B71AD7E}"/>
                </a:ext>
              </a:extLst>
            </p:cNvPr>
            <p:cNvSpPr/>
            <p:nvPr/>
          </p:nvSpPr>
          <p:spPr>
            <a:xfrm>
              <a:off x="4779927" y="958099"/>
              <a:ext cx="621846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9D689A">
                      <a:alpha val="100000"/>
                    </a:srgbClr>
                  </a:solidFill>
                  <a:latin typeface="Arial"/>
                  <a:cs typeface="Arial"/>
                </a:rPr>
                <a:t>Symbiodinium natans</a:t>
              </a:r>
            </a:p>
          </p:txBody>
        </p:sp>
        <p:sp>
          <p:nvSpPr>
            <p:cNvPr id="1284" name="tx1277">
              <a:extLst>
                <a:ext uri="{FF2B5EF4-FFF2-40B4-BE49-F238E27FC236}">
                  <a16:creationId xmlns:a16="http://schemas.microsoft.com/office/drawing/2014/main" id="{72D2FF3F-1005-2000-A633-BE1A6B5FA735}"/>
                </a:ext>
              </a:extLst>
            </p:cNvPr>
            <p:cNvSpPr/>
            <p:nvPr/>
          </p:nvSpPr>
          <p:spPr>
            <a:xfrm>
              <a:off x="4779927" y="913688"/>
              <a:ext cx="867599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AD5E87">
                      <a:alpha val="100000"/>
                    </a:srgbClr>
                  </a:solidFill>
                  <a:latin typeface="Arial"/>
                  <a:cs typeface="Arial"/>
                </a:rPr>
                <a:t>Symbiodinium sp. CCMP2592</a:t>
              </a:r>
            </a:p>
          </p:txBody>
        </p:sp>
        <p:sp>
          <p:nvSpPr>
            <p:cNvPr id="1285" name="tx1278">
              <a:extLst>
                <a:ext uri="{FF2B5EF4-FFF2-40B4-BE49-F238E27FC236}">
                  <a16:creationId xmlns:a16="http://schemas.microsoft.com/office/drawing/2014/main" id="{EF6C66A6-87F1-E89E-2E57-DDD1370C2A33}"/>
                </a:ext>
              </a:extLst>
            </p:cNvPr>
            <p:cNvSpPr/>
            <p:nvPr/>
          </p:nvSpPr>
          <p:spPr>
            <a:xfrm>
              <a:off x="4779927" y="869277"/>
              <a:ext cx="654336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B3D52">
                      <a:alpha val="100000"/>
                    </a:srgbClr>
                  </a:solidFill>
                  <a:latin typeface="Arial"/>
                  <a:cs typeface="Arial"/>
                </a:rPr>
                <a:t>Symbiodinium sp. KB8</a:t>
              </a:r>
            </a:p>
          </p:txBody>
        </p:sp>
        <p:sp>
          <p:nvSpPr>
            <p:cNvPr id="1286" name="tx1279">
              <a:extLst>
                <a:ext uri="{FF2B5EF4-FFF2-40B4-BE49-F238E27FC236}">
                  <a16:creationId xmlns:a16="http://schemas.microsoft.com/office/drawing/2014/main" id="{00E53CB3-18A1-1319-82D2-A1168FE7C4C7}"/>
                </a:ext>
              </a:extLst>
            </p:cNvPr>
            <p:cNvSpPr/>
            <p:nvPr/>
          </p:nvSpPr>
          <p:spPr>
            <a:xfrm>
              <a:off x="4779927" y="824866"/>
              <a:ext cx="885575" cy="610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AE5E85">
                      <a:alpha val="100000"/>
                    </a:srgbClr>
                  </a:solidFill>
                  <a:latin typeface="Arial"/>
                  <a:cs typeface="Arial"/>
                </a:rPr>
                <a:t>Symbiodinium microadriaticum</a:t>
              </a:r>
            </a:p>
          </p:txBody>
        </p:sp>
        <p:sp>
          <p:nvSpPr>
            <p:cNvPr id="1287" name="tx1280">
              <a:extLst>
                <a:ext uri="{FF2B5EF4-FFF2-40B4-BE49-F238E27FC236}">
                  <a16:creationId xmlns:a16="http://schemas.microsoft.com/office/drawing/2014/main" id="{BC53A0B5-E741-B1C7-EC54-7B21618C4A16}"/>
                </a:ext>
              </a:extLst>
            </p:cNvPr>
            <p:cNvSpPr/>
            <p:nvPr/>
          </p:nvSpPr>
          <p:spPr>
            <a:xfrm>
              <a:off x="4779927" y="793317"/>
              <a:ext cx="929054" cy="4817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D32A3F">
                      <a:alpha val="100000"/>
                    </a:srgbClr>
                  </a:solidFill>
                  <a:latin typeface="Arial"/>
                  <a:cs typeface="Arial"/>
                </a:rPr>
                <a:t>Perkinsus marinus ATCC 50983</a:t>
              </a:r>
            </a:p>
          </p:txBody>
        </p:sp>
        <p:sp>
          <p:nvSpPr>
            <p:cNvPr id="1288" name="tx1281">
              <a:extLst>
                <a:ext uri="{FF2B5EF4-FFF2-40B4-BE49-F238E27FC236}">
                  <a16:creationId xmlns:a16="http://schemas.microsoft.com/office/drawing/2014/main" id="{6F647408-11B5-618C-B565-35469C71B537}"/>
                </a:ext>
              </a:extLst>
            </p:cNvPr>
            <p:cNvSpPr/>
            <p:nvPr/>
          </p:nvSpPr>
          <p:spPr>
            <a:xfrm>
              <a:off x="4779927" y="737600"/>
              <a:ext cx="632708" cy="5948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B3D52">
                      <a:alpha val="100000"/>
                    </a:srgbClr>
                  </a:solidFill>
                  <a:latin typeface="Arial"/>
                  <a:cs typeface="Arial"/>
                </a:rPr>
                <a:t>Perkinsus chesapeaki</a:t>
              </a:r>
            </a:p>
          </p:txBody>
        </p:sp>
        <p:sp>
          <p:nvSpPr>
            <p:cNvPr id="1289" name="tx1282">
              <a:extLst>
                <a:ext uri="{FF2B5EF4-FFF2-40B4-BE49-F238E27FC236}">
                  <a16:creationId xmlns:a16="http://schemas.microsoft.com/office/drawing/2014/main" id="{8A2DDEB3-3B93-6095-5F62-712B30501608}"/>
                </a:ext>
              </a:extLst>
            </p:cNvPr>
            <p:cNvSpPr/>
            <p:nvPr/>
          </p:nvSpPr>
          <p:spPr>
            <a:xfrm>
              <a:off x="4779927" y="705353"/>
              <a:ext cx="473594" cy="473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12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12">
                  <a:solidFill>
                    <a:srgbClr val="C84258">
                      <a:alpha val="100000"/>
                    </a:srgbClr>
                  </a:solidFill>
                  <a:latin typeface="Arial"/>
                  <a:cs typeface="Arial"/>
                </a:rPr>
                <a:t>Perkinsus olseni</a:t>
              </a:r>
            </a:p>
          </p:txBody>
        </p:sp>
        <p:sp>
          <p:nvSpPr>
            <p:cNvPr id="1290" name="pl1283">
              <a:extLst>
                <a:ext uri="{FF2B5EF4-FFF2-40B4-BE49-F238E27FC236}">
                  <a16:creationId xmlns:a16="http://schemas.microsoft.com/office/drawing/2014/main" id="{76D3C519-3D96-E919-DA5C-654721388325}"/>
                </a:ext>
              </a:extLst>
            </p:cNvPr>
            <p:cNvSpPr/>
            <p:nvPr/>
          </p:nvSpPr>
          <p:spPr>
            <a:xfrm>
              <a:off x="1841536" y="5193510"/>
              <a:ext cx="819063" cy="0"/>
            </a:xfrm>
            <a:custGeom>
              <a:avLst/>
              <a:gdLst/>
              <a:ahLst/>
              <a:cxnLst/>
              <a:rect l="0" t="0" r="0" b="0"/>
              <a:pathLst>
                <a:path w="819063">
                  <a:moveTo>
                    <a:pt x="819063" y="0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0000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91" name="rc1284">
              <a:extLst>
                <a:ext uri="{FF2B5EF4-FFF2-40B4-BE49-F238E27FC236}">
                  <a16:creationId xmlns:a16="http://schemas.microsoft.com/office/drawing/2014/main" id="{9C4A1867-81E6-A028-CCF3-DC3ABD2AF4AA}"/>
                </a:ext>
              </a:extLst>
            </p:cNvPr>
            <p:cNvSpPr/>
            <p:nvPr/>
          </p:nvSpPr>
          <p:spPr>
            <a:xfrm>
              <a:off x="7933323" y="6480605"/>
              <a:ext cx="307148" cy="44410"/>
            </a:xfrm>
            <a:prstGeom prst="rect">
              <a:avLst/>
            </a:prstGeom>
            <a:solidFill>
              <a:srgbClr val="3CBA26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92" name="rc1285">
              <a:extLst>
                <a:ext uri="{FF2B5EF4-FFF2-40B4-BE49-F238E27FC236}">
                  <a16:creationId xmlns:a16="http://schemas.microsoft.com/office/drawing/2014/main" id="{8C8B190A-B80B-B306-2D8B-81FFD37222F1}"/>
                </a:ext>
              </a:extLst>
            </p:cNvPr>
            <p:cNvSpPr/>
            <p:nvPr/>
          </p:nvSpPr>
          <p:spPr>
            <a:xfrm>
              <a:off x="7933323" y="6436194"/>
              <a:ext cx="307148" cy="44410"/>
            </a:xfrm>
            <a:prstGeom prst="rect">
              <a:avLst/>
            </a:prstGeom>
            <a:solidFill>
              <a:srgbClr val="63E3C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93" name="rc1286">
              <a:extLst>
                <a:ext uri="{FF2B5EF4-FFF2-40B4-BE49-F238E27FC236}">
                  <a16:creationId xmlns:a16="http://schemas.microsoft.com/office/drawing/2014/main" id="{B3677720-6285-008A-03EA-48E9D23F5C24}"/>
                </a:ext>
              </a:extLst>
            </p:cNvPr>
            <p:cNvSpPr/>
            <p:nvPr/>
          </p:nvSpPr>
          <p:spPr>
            <a:xfrm>
              <a:off x="7933323" y="6391783"/>
              <a:ext cx="307148" cy="44410"/>
            </a:xfrm>
            <a:prstGeom prst="rect">
              <a:avLst/>
            </a:prstGeom>
            <a:solidFill>
              <a:srgbClr val="63E3C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94" name="rc1287">
              <a:extLst>
                <a:ext uri="{FF2B5EF4-FFF2-40B4-BE49-F238E27FC236}">
                  <a16:creationId xmlns:a16="http://schemas.microsoft.com/office/drawing/2014/main" id="{BBD9C98C-413F-9188-1D5D-E532E7047490}"/>
                </a:ext>
              </a:extLst>
            </p:cNvPr>
            <p:cNvSpPr/>
            <p:nvPr/>
          </p:nvSpPr>
          <p:spPr>
            <a:xfrm>
              <a:off x="7933323" y="6347372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95" name="rc1288">
              <a:extLst>
                <a:ext uri="{FF2B5EF4-FFF2-40B4-BE49-F238E27FC236}">
                  <a16:creationId xmlns:a16="http://schemas.microsoft.com/office/drawing/2014/main" id="{6EB1D2FC-07B0-6121-9D47-5A0AACC00E1A}"/>
                </a:ext>
              </a:extLst>
            </p:cNvPr>
            <p:cNvSpPr/>
            <p:nvPr/>
          </p:nvSpPr>
          <p:spPr>
            <a:xfrm>
              <a:off x="7933323" y="6302961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96" name="rc1289">
              <a:extLst>
                <a:ext uri="{FF2B5EF4-FFF2-40B4-BE49-F238E27FC236}">
                  <a16:creationId xmlns:a16="http://schemas.microsoft.com/office/drawing/2014/main" id="{D9D1D1F2-59AB-A50E-A598-11DB4D1EE24A}"/>
                </a:ext>
              </a:extLst>
            </p:cNvPr>
            <p:cNvSpPr/>
            <p:nvPr/>
          </p:nvSpPr>
          <p:spPr>
            <a:xfrm>
              <a:off x="7933323" y="6258551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97" name="rc1290">
              <a:extLst>
                <a:ext uri="{FF2B5EF4-FFF2-40B4-BE49-F238E27FC236}">
                  <a16:creationId xmlns:a16="http://schemas.microsoft.com/office/drawing/2014/main" id="{2EB268EB-ABDA-BE7F-0A06-588834A22678}"/>
                </a:ext>
              </a:extLst>
            </p:cNvPr>
            <p:cNvSpPr/>
            <p:nvPr/>
          </p:nvSpPr>
          <p:spPr>
            <a:xfrm>
              <a:off x="7933323" y="6214140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98" name="rc1291">
              <a:extLst>
                <a:ext uri="{FF2B5EF4-FFF2-40B4-BE49-F238E27FC236}">
                  <a16:creationId xmlns:a16="http://schemas.microsoft.com/office/drawing/2014/main" id="{3B37F366-D36D-B06B-C081-01796568BC6E}"/>
                </a:ext>
              </a:extLst>
            </p:cNvPr>
            <p:cNvSpPr/>
            <p:nvPr/>
          </p:nvSpPr>
          <p:spPr>
            <a:xfrm>
              <a:off x="7933323" y="6169729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99" name="rc1292">
              <a:extLst>
                <a:ext uri="{FF2B5EF4-FFF2-40B4-BE49-F238E27FC236}">
                  <a16:creationId xmlns:a16="http://schemas.microsoft.com/office/drawing/2014/main" id="{D8C20C3A-C078-54D4-0ABB-8309FDD2C0E2}"/>
                </a:ext>
              </a:extLst>
            </p:cNvPr>
            <p:cNvSpPr/>
            <p:nvPr/>
          </p:nvSpPr>
          <p:spPr>
            <a:xfrm>
              <a:off x="7933323" y="6125318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00" name="rc1293">
              <a:extLst>
                <a:ext uri="{FF2B5EF4-FFF2-40B4-BE49-F238E27FC236}">
                  <a16:creationId xmlns:a16="http://schemas.microsoft.com/office/drawing/2014/main" id="{B5EA4483-BA96-966F-E7CE-B3165AC5AE6B}"/>
                </a:ext>
              </a:extLst>
            </p:cNvPr>
            <p:cNvSpPr/>
            <p:nvPr/>
          </p:nvSpPr>
          <p:spPr>
            <a:xfrm>
              <a:off x="7933323" y="6080907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01" name="rc1294">
              <a:extLst>
                <a:ext uri="{FF2B5EF4-FFF2-40B4-BE49-F238E27FC236}">
                  <a16:creationId xmlns:a16="http://schemas.microsoft.com/office/drawing/2014/main" id="{5EBE6737-6341-15C6-9464-0B69BC6D66FA}"/>
                </a:ext>
              </a:extLst>
            </p:cNvPr>
            <p:cNvSpPr/>
            <p:nvPr/>
          </p:nvSpPr>
          <p:spPr>
            <a:xfrm>
              <a:off x="7933323" y="6036496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02" name="rc1295">
              <a:extLst>
                <a:ext uri="{FF2B5EF4-FFF2-40B4-BE49-F238E27FC236}">
                  <a16:creationId xmlns:a16="http://schemas.microsoft.com/office/drawing/2014/main" id="{CEA3949F-5078-688F-D109-D0687EDE0032}"/>
                </a:ext>
              </a:extLst>
            </p:cNvPr>
            <p:cNvSpPr/>
            <p:nvPr/>
          </p:nvSpPr>
          <p:spPr>
            <a:xfrm>
              <a:off x="7933323" y="5992085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03" name="rc1296">
              <a:extLst>
                <a:ext uri="{FF2B5EF4-FFF2-40B4-BE49-F238E27FC236}">
                  <a16:creationId xmlns:a16="http://schemas.microsoft.com/office/drawing/2014/main" id="{6020BB27-78F6-4FFB-6BD8-CC8E73DDD8A4}"/>
                </a:ext>
              </a:extLst>
            </p:cNvPr>
            <p:cNvSpPr/>
            <p:nvPr/>
          </p:nvSpPr>
          <p:spPr>
            <a:xfrm>
              <a:off x="7933323" y="5947674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04" name="rc1297">
              <a:extLst>
                <a:ext uri="{FF2B5EF4-FFF2-40B4-BE49-F238E27FC236}">
                  <a16:creationId xmlns:a16="http://schemas.microsoft.com/office/drawing/2014/main" id="{54798340-79B1-542E-5B99-851C730E8B84}"/>
                </a:ext>
              </a:extLst>
            </p:cNvPr>
            <p:cNvSpPr/>
            <p:nvPr/>
          </p:nvSpPr>
          <p:spPr>
            <a:xfrm>
              <a:off x="7933323" y="5903263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05" name="rc1298">
              <a:extLst>
                <a:ext uri="{FF2B5EF4-FFF2-40B4-BE49-F238E27FC236}">
                  <a16:creationId xmlns:a16="http://schemas.microsoft.com/office/drawing/2014/main" id="{A66AA659-B3E3-2F01-97FF-888A59199203}"/>
                </a:ext>
              </a:extLst>
            </p:cNvPr>
            <p:cNvSpPr/>
            <p:nvPr/>
          </p:nvSpPr>
          <p:spPr>
            <a:xfrm>
              <a:off x="7933323" y="5858853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06" name="rc1299">
              <a:extLst>
                <a:ext uri="{FF2B5EF4-FFF2-40B4-BE49-F238E27FC236}">
                  <a16:creationId xmlns:a16="http://schemas.microsoft.com/office/drawing/2014/main" id="{8F51DD5F-930D-55E2-6EDF-12CCBAEF2E32}"/>
                </a:ext>
              </a:extLst>
            </p:cNvPr>
            <p:cNvSpPr/>
            <p:nvPr/>
          </p:nvSpPr>
          <p:spPr>
            <a:xfrm>
              <a:off x="7933323" y="5814442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07" name="rc1300">
              <a:extLst>
                <a:ext uri="{FF2B5EF4-FFF2-40B4-BE49-F238E27FC236}">
                  <a16:creationId xmlns:a16="http://schemas.microsoft.com/office/drawing/2014/main" id="{4B19AF8C-A21E-0EA8-B906-EC28E16F97BE}"/>
                </a:ext>
              </a:extLst>
            </p:cNvPr>
            <p:cNvSpPr/>
            <p:nvPr/>
          </p:nvSpPr>
          <p:spPr>
            <a:xfrm>
              <a:off x="7933323" y="5770031"/>
              <a:ext cx="307148" cy="44410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08" name="rc1301">
              <a:extLst>
                <a:ext uri="{FF2B5EF4-FFF2-40B4-BE49-F238E27FC236}">
                  <a16:creationId xmlns:a16="http://schemas.microsoft.com/office/drawing/2014/main" id="{682E93D4-76CA-13AF-5AFC-96EAE69E84C9}"/>
                </a:ext>
              </a:extLst>
            </p:cNvPr>
            <p:cNvSpPr/>
            <p:nvPr/>
          </p:nvSpPr>
          <p:spPr>
            <a:xfrm>
              <a:off x="7933323" y="572562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09" name="rc1302">
              <a:extLst>
                <a:ext uri="{FF2B5EF4-FFF2-40B4-BE49-F238E27FC236}">
                  <a16:creationId xmlns:a16="http://schemas.microsoft.com/office/drawing/2014/main" id="{8AA327B7-DFFC-085F-BE04-5256B0C95C43}"/>
                </a:ext>
              </a:extLst>
            </p:cNvPr>
            <p:cNvSpPr/>
            <p:nvPr/>
          </p:nvSpPr>
          <p:spPr>
            <a:xfrm>
              <a:off x="7933323" y="5681209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10" name="rc1303">
              <a:extLst>
                <a:ext uri="{FF2B5EF4-FFF2-40B4-BE49-F238E27FC236}">
                  <a16:creationId xmlns:a16="http://schemas.microsoft.com/office/drawing/2014/main" id="{6F0103D1-B1C6-0C7E-E3F2-920A9310AEAF}"/>
                </a:ext>
              </a:extLst>
            </p:cNvPr>
            <p:cNvSpPr/>
            <p:nvPr/>
          </p:nvSpPr>
          <p:spPr>
            <a:xfrm>
              <a:off x="7933323" y="5636798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11" name="rc1304">
              <a:extLst>
                <a:ext uri="{FF2B5EF4-FFF2-40B4-BE49-F238E27FC236}">
                  <a16:creationId xmlns:a16="http://schemas.microsoft.com/office/drawing/2014/main" id="{975910C1-8C4D-FA34-F927-630BB64F2551}"/>
                </a:ext>
              </a:extLst>
            </p:cNvPr>
            <p:cNvSpPr/>
            <p:nvPr/>
          </p:nvSpPr>
          <p:spPr>
            <a:xfrm>
              <a:off x="7933323" y="5592387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12" name="rc1305">
              <a:extLst>
                <a:ext uri="{FF2B5EF4-FFF2-40B4-BE49-F238E27FC236}">
                  <a16:creationId xmlns:a16="http://schemas.microsoft.com/office/drawing/2014/main" id="{056CAC1A-000D-25AD-FCDD-864D107CF63E}"/>
                </a:ext>
              </a:extLst>
            </p:cNvPr>
            <p:cNvSpPr/>
            <p:nvPr/>
          </p:nvSpPr>
          <p:spPr>
            <a:xfrm>
              <a:off x="7933323" y="554797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13" name="rc1306">
              <a:extLst>
                <a:ext uri="{FF2B5EF4-FFF2-40B4-BE49-F238E27FC236}">
                  <a16:creationId xmlns:a16="http://schemas.microsoft.com/office/drawing/2014/main" id="{9E6971B7-DD66-B087-1C84-9DDBFE361663}"/>
                </a:ext>
              </a:extLst>
            </p:cNvPr>
            <p:cNvSpPr/>
            <p:nvPr/>
          </p:nvSpPr>
          <p:spPr>
            <a:xfrm>
              <a:off x="7933323" y="550356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14" name="rc1307">
              <a:extLst>
                <a:ext uri="{FF2B5EF4-FFF2-40B4-BE49-F238E27FC236}">
                  <a16:creationId xmlns:a16="http://schemas.microsoft.com/office/drawing/2014/main" id="{297A5571-86C8-F8EB-6EAE-BB8DF350E057}"/>
                </a:ext>
              </a:extLst>
            </p:cNvPr>
            <p:cNvSpPr/>
            <p:nvPr/>
          </p:nvSpPr>
          <p:spPr>
            <a:xfrm>
              <a:off x="7933323" y="5459155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15" name="rc1308">
              <a:extLst>
                <a:ext uri="{FF2B5EF4-FFF2-40B4-BE49-F238E27FC236}">
                  <a16:creationId xmlns:a16="http://schemas.microsoft.com/office/drawing/2014/main" id="{2D681BF2-2840-8F55-FBEF-20CA28E0E66A}"/>
                </a:ext>
              </a:extLst>
            </p:cNvPr>
            <p:cNvSpPr/>
            <p:nvPr/>
          </p:nvSpPr>
          <p:spPr>
            <a:xfrm>
              <a:off x="7933323" y="5414744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16" name="rc1309">
              <a:extLst>
                <a:ext uri="{FF2B5EF4-FFF2-40B4-BE49-F238E27FC236}">
                  <a16:creationId xmlns:a16="http://schemas.microsoft.com/office/drawing/2014/main" id="{B098142D-1206-2907-B39B-4E1D173392AE}"/>
                </a:ext>
              </a:extLst>
            </p:cNvPr>
            <p:cNvSpPr/>
            <p:nvPr/>
          </p:nvSpPr>
          <p:spPr>
            <a:xfrm>
              <a:off x="7933323" y="5370333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17" name="rc1310">
              <a:extLst>
                <a:ext uri="{FF2B5EF4-FFF2-40B4-BE49-F238E27FC236}">
                  <a16:creationId xmlns:a16="http://schemas.microsoft.com/office/drawing/2014/main" id="{32A06EEA-A28A-7312-B8B7-A5012FBF7F9E}"/>
                </a:ext>
              </a:extLst>
            </p:cNvPr>
            <p:cNvSpPr/>
            <p:nvPr/>
          </p:nvSpPr>
          <p:spPr>
            <a:xfrm>
              <a:off x="7933323" y="5325922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18" name="rc1311">
              <a:extLst>
                <a:ext uri="{FF2B5EF4-FFF2-40B4-BE49-F238E27FC236}">
                  <a16:creationId xmlns:a16="http://schemas.microsoft.com/office/drawing/2014/main" id="{E0E8E08D-5D3B-1795-35CC-AFF18C5E1390}"/>
                </a:ext>
              </a:extLst>
            </p:cNvPr>
            <p:cNvSpPr/>
            <p:nvPr/>
          </p:nvSpPr>
          <p:spPr>
            <a:xfrm>
              <a:off x="7933323" y="5281511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19" name="rc1312">
              <a:extLst>
                <a:ext uri="{FF2B5EF4-FFF2-40B4-BE49-F238E27FC236}">
                  <a16:creationId xmlns:a16="http://schemas.microsoft.com/office/drawing/2014/main" id="{940EA3D8-88B3-2853-FA21-803256EC1B13}"/>
                </a:ext>
              </a:extLst>
            </p:cNvPr>
            <p:cNvSpPr/>
            <p:nvPr/>
          </p:nvSpPr>
          <p:spPr>
            <a:xfrm>
              <a:off x="7933323" y="523710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20" name="rc1313">
              <a:extLst>
                <a:ext uri="{FF2B5EF4-FFF2-40B4-BE49-F238E27FC236}">
                  <a16:creationId xmlns:a16="http://schemas.microsoft.com/office/drawing/2014/main" id="{6F428547-EDBD-34DD-5B7F-339C67FDBAA7}"/>
                </a:ext>
              </a:extLst>
            </p:cNvPr>
            <p:cNvSpPr/>
            <p:nvPr/>
          </p:nvSpPr>
          <p:spPr>
            <a:xfrm>
              <a:off x="7933323" y="5192689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21" name="rc1314">
              <a:extLst>
                <a:ext uri="{FF2B5EF4-FFF2-40B4-BE49-F238E27FC236}">
                  <a16:creationId xmlns:a16="http://schemas.microsoft.com/office/drawing/2014/main" id="{A99583C1-544E-2B1C-6028-A90418BA23F6}"/>
                </a:ext>
              </a:extLst>
            </p:cNvPr>
            <p:cNvSpPr/>
            <p:nvPr/>
          </p:nvSpPr>
          <p:spPr>
            <a:xfrm>
              <a:off x="7933323" y="5148278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22" name="rc1315">
              <a:extLst>
                <a:ext uri="{FF2B5EF4-FFF2-40B4-BE49-F238E27FC236}">
                  <a16:creationId xmlns:a16="http://schemas.microsoft.com/office/drawing/2014/main" id="{F3482194-37D8-2EB6-48E6-CD90372DD135}"/>
                </a:ext>
              </a:extLst>
            </p:cNvPr>
            <p:cNvSpPr/>
            <p:nvPr/>
          </p:nvSpPr>
          <p:spPr>
            <a:xfrm>
              <a:off x="7933323" y="5103868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23" name="rc1316">
              <a:extLst>
                <a:ext uri="{FF2B5EF4-FFF2-40B4-BE49-F238E27FC236}">
                  <a16:creationId xmlns:a16="http://schemas.microsoft.com/office/drawing/2014/main" id="{14591008-E372-B162-0A1A-A9A1A4C239F4}"/>
                </a:ext>
              </a:extLst>
            </p:cNvPr>
            <p:cNvSpPr/>
            <p:nvPr/>
          </p:nvSpPr>
          <p:spPr>
            <a:xfrm>
              <a:off x="7933323" y="5059457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24" name="rc1317">
              <a:extLst>
                <a:ext uri="{FF2B5EF4-FFF2-40B4-BE49-F238E27FC236}">
                  <a16:creationId xmlns:a16="http://schemas.microsoft.com/office/drawing/2014/main" id="{492CF7A3-A5B5-B7A8-B782-5C6492BD22D7}"/>
                </a:ext>
              </a:extLst>
            </p:cNvPr>
            <p:cNvSpPr/>
            <p:nvPr/>
          </p:nvSpPr>
          <p:spPr>
            <a:xfrm>
              <a:off x="7933323" y="501504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25" name="rc1318">
              <a:extLst>
                <a:ext uri="{FF2B5EF4-FFF2-40B4-BE49-F238E27FC236}">
                  <a16:creationId xmlns:a16="http://schemas.microsoft.com/office/drawing/2014/main" id="{85344A08-2904-202A-3716-C9CCB6581830}"/>
                </a:ext>
              </a:extLst>
            </p:cNvPr>
            <p:cNvSpPr/>
            <p:nvPr/>
          </p:nvSpPr>
          <p:spPr>
            <a:xfrm>
              <a:off x="7933323" y="4970635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26" name="rc1319">
              <a:extLst>
                <a:ext uri="{FF2B5EF4-FFF2-40B4-BE49-F238E27FC236}">
                  <a16:creationId xmlns:a16="http://schemas.microsoft.com/office/drawing/2014/main" id="{6D99E595-6949-8DC3-6361-0A85D3CE4985}"/>
                </a:ext>
              </a:extLst>
            </p:cNvPr>
            <p:cNvSpPr/>
            <p:nvPr/>
          </p:nvSpPr>
          <p:spPr>
            <a:xfrm>
              <a:off x="7933323" y="4926224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27" name="rc1320">
              <a:extLst>
                <a:ext uri="{FF2B5EF4-FFF2-40B4-BE49-F238E27FC236}">
                  <a16:creationId xmlns:a16="http://schemas.microsoft.com/office/drawing/2014/main" id="{4BD26640-93AD-B544-B93B-11F61C2A8EA5}"/>
                </a:ext>
              </a:extLst>
            </p:cNvPr>
            <p:cNvSpPr/>
            <p:nvPr/>
          </p:nvSpPr>
          <p:spPr>
            <a:xfrm>
              <a:off x="7933323" y="4881813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28" name="rc1321">
              <a:extLst>
                <a:ext uri="{FF2B5EF4-FFF2-40B4-BE49-F238E27FC236}">
                  <a16:creationId xmlns:a16="http://schemas.microsoft.com/office/drawing/2014/main" id="{40ADE07F-E0DF-5A4A-E384-8F867108A063}"/>
                </a:ext>
              </a:extLst>
            </p:cNvPr>
            <p:cNvSpPr/>
            <p:nvPr/>
          </p:nvSpPr>
          <p:spPr>
            <a:xfrm>
              <a:off x="7933323" y="4837402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29" name="rc1322">
              <a:extLst>
                <a:ext uri="{FF2B5EF4-FFF2-40B4-BE49-F238E27FC236}">
                  <a16:creationId xmlns:a16="http://schemas.microsoft.com/office/drawing/2014/main" id="{AA82A3C7-3F53-24BA-C8BB-D8C1F9B8B39C}"/>
                </a:ext>
              </a:extLst>
            </p:cNvPr>
            <p:cNvSpPr/>
            <p:nvPr/>
          </p:nvSpPr>
          <p:spPr>
            <a:xfrm>
              <a:off x="7933323" y="4792991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30" name="rc1323">
              <a:extLst>
                <a:ext uri="{FF2B5EF4-FFF2-40B4-BE49-F238E27FC236}">
                  <a16:creationId xmlns:a16="http://schemas.microsoft.com/office/drawing/2014/main" id="{702143C8-D023-88E0-2799-93D962F9AE05}"/>
                </a:ext>
              </a:extLst>
            </p:cNvPr>
            <p:cNvSpPr/>
            <p:nvPr/>
          </p:nvSpPr>
          <p:spPr>
            <a:xfrm>
              <a:off x="7933323" y="474858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31" name="rc1324">
              <a:extLst>
                <a:ext uri="{FF2B5EF4-FFF2-40B4-BE49-F238E27FC236}">
                  <a16:creationId xmlns:a16="http://schemas.microsoft.com/office/drawing/2014/main" id="{419B3EE0-76E5-19D5-C4DB-E5685AA71DD1}"/>
                </a:ext>
              </a:extLst>
            </p:cNvPr>
            <p:cNvSpPr/>
            <p:nvPr/>
          </p:nvSpPr>
          <p:spPr>
            <a:xfrm>
              <a:off x="7933323" y="470417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32" name="rc1325">
              <a:extLst>
                <a:ext uri="{FF2B5EF4-FFF2-40B4-BE49-F238E27FC236}">
                  <a16:creationId xmlns:a16="http://schemas.microsoft.com/office/drawing/2014/main" id="{60421640-C8CF-6D1B-40EC-4ADABB60DC1A}"/>
                </a:ext>
              </a:extLst>
            </p:cNvPr>
            <p:cNvSpPr/>
            <p:nvPr/>
          </p:nvSpPr>
          <p:spPr>
            <a:xfrm>
              <a:off x="7933323" y="4659759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33" name="rc1326">
              <a:extLst>
                <a:ext uri="{FF2B5EF4-FFF2-40B4-BE49-F238E27FC236}">
                  <a16:creationId xmlns:a16="http://schemas.microsoft.com/office/drawing/2014/main" id="{01D4B7FC-0E89-C008-538B-6CBC74B8ABA1}"/>
                </a:ext>
              </a:extLst>
            </p:cNvPr>
            <p:cNvSpPr/>
            <p:nvPr/>
          </p:nvSpPr>
          <p:spPr>
            <a:xfrm>
              <a:off x="7933323" y="4615348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34" name="rc1327">
              <a:extLst>
                <a:ext uri="{FF2B5EF4-FFF2-40B4-BE49-F238E27FC236}">
                  <a16:creationId xmlns:a16="http://schemas.microsoft.com/office/drawing/2014/main" id="{FA147637-29D4-35BD-5264-83C1E5CAF025}"/>
                </a:ext>
              </a:extLst>
            </p:cNvPr>
            <p:cNvSpPr/>
            <p:nvPr/>
          </p:nvSpPr>
          <p:spPr>
            <a:xfrm>
              <a:off x="7933323" y="4570937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35" name="rc1328">
              <a:extLst>
                <a:ext uri="{FF2B5EF4-FFF2-40B4-BE49-F238E27FC236}">
                  <a16:creationId xmlns:a16="http://schemas.microsoft.com/office/drawing/2014/main" id="{FC309F29-6BE9-8383-BD37-B8909A2440B9}"/>
                </a:ext>
              </a:extLst>
            </p:cNvPr>
            <p:cNvSpPr/>
            <p:nvPr/>
          </p:nvSpPr>
          <p:spPr>
            <a:xfrm>
              <a:off x="7933323" y="452652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36" name="rc1329">
              <a:extLst>
                <a:ext uri="{FF2B5EF4-FFF2-40B4-BE49-F238E27FC236}">
                  <a16:creationId xmlns:a16="http://schemas.microsoft.com/office/drawing/2014/main" id="{31379B54-8689-AB43-14FB-102E4C2A31E9}"/>
                </a:ext>
              </a:extLst>
            </p:cNvPr>
            <p:cNvSpPr/>
            <p:nvPr/>
          </p:nvSpPr>
          <p:spPr>
            <a:xfrm>
              <a:off x="7933323" y="4482115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37" name="rc1330">
              <a:extLst>
                <a:ext uri="{FF2B5EF4-FFF2-40B4-BE49-F238E27FC236}">
                  <a16:creationId xmlns:a16="http://schemas.microsoft.com/office/drawing/2014/main" id="{75060B4B-F572-C68F-FA67-F8D971FED7E2}"/>
                </a:ext>
              </a:extLst>
            </p:cNvPr>
            <p:cNvSpPr/>
            <p:nvPr/>
          </p:nvSpPr>
          <p:spPr>
            <a:xfrm>
              <a:off x="7933323" y="4437704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38" name="rc1331">
              <a:extLst>
                <a:ext uri="{FF2B5EF4-FFF2-40B4-BE49-F238E27FC236}">
                  <a16:creationId xmlns:a16="http://schemas.microsoft.com/office/drawing/2014/main" id="{A2349A1E-ECC4-35C0-E01B-5F110298716E}"/>
                </a:ext>
              </a:extLst>
            </p:cNvPr>
            <p:cNvSpPr/>
            <p:nvPr/>
          </p:nvSpPr>
          <p:spPr>
            <a:xfrm>
              <a:off x="7933323" y="4393293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39" name="rc1332">
              <a:extLst>
                <a:ext uri="{FF2B5EF4-FFF2-40B4-BE49-F238E27FC236}">
                  <a16:creationId xmlns:a16="http://schemas.microsoft.com/office/drawing/2014/main" id="{B06EC0B9-1863-2C02-B848-0AF1AAFC3B72}"/>
                </a:ext>
              </a:extLst>
            </p:cNvPr>
            <p:cNvSpPr/>
            <p:nvPr/>
          </p:nvSpPr>
          <p:spPr>
            <a:xfrm>
              <a:off x="7933323" y="4348882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0" name="rc1333">
              <a:extLst>
                <a:ext uri="{FF2B5EF4-FFF2-40B4-BE49-F238E27FC236}">
                  <a16:creationId xmlns:a16="http://schemas.microsoft.com/office/drawing/2014/main" id="{EA0DB7CA-B0F0-97CB-D269-F9FCA7C8BAFC}"/>
                </a:ext>
              </a:extLst>
            </p:cNvPr>
            <p:cNvSpPr/>
            <p:nvPr/>
          </p:nvSpPr>
          <p:spPr>
            <a:xfrm>
              <a:off x="7933323" y="4304472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1" name="rc1334">
              <a:extLst>
                <a:ext uri="{FF2B5EF4-FFF2-40B4-BE49-F238E27FC236}">
                  <a16:creationId xmlns:a16="http://schemas.microsoft.com/office/drawing/2014/main" id="{295B0BCF-E631-6634-49CE-9EB67B79EF9E}"/>
                </a:ext>
              </a:extLst>
            </p:cNvPr>
            <p:cNvSpPr/>
            <p:nvPr/>
          </p:nvSpPr>
          <p:spPr>
            <a:xfrm>
              <a:off x="7933323" y="4260061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2" name="rc1335">
              <a:extLst>
                <a:ext uri="{FF2B5EF4-FFF2-40B4-BE49-F238E27FC236}">
                  <a16:creationId xmlns:a16="http://schemas.microsoft.com/office/drawing/2014/main" id="{D5A16C8A-E5F5-90E9-7ECF-EAFEE1BABE2A}"/>
                </a:ext>
              </a:extLst>
            </p:cNvPr>
            <p:cNvSpPr/>
            <p:nvPr/>
          </p:nvSpPr>
          <p:spPr>
            <a:xfrm>
              <a:off x="7933323" y="421565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3" name="rc1336">
              <a:extLst>
                <a:ext uri="{FF2B5EF4-FFF2-40B4-BE49-F238E27FC236}">
                  <a16:creationId xmlns:a16="http://schemas.microsoft.com/office/drawing/2014/main" id="{44ADD0F4-969E-7DC5-A178-4FAF446A1827}"/>
                </a:ext>
              </a:extLst>
            </p:cNvPr>
            <p:cNvSpPr/>
            <p:nvPr/>
          </p:nvSpPr>
          <p:spPr>
            <a:xfrm>
              <a:off x="7933323" y="4171239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4" name="rc1337">
              <a:extLst>
                <a:ext uri="{FF2B5EF4-FFF2-40B4-BE49-F238E27FC236}">
                  <a16:creationId xmlns:a16="http://schemas.microsoft.com/office/drawing/2014/main" id="{F11016A1-09AA-3963-3450-C61521696529}"/>
                </a:ext>
              </a:extLst>
            </p:cNvPr>
            <p:cNvSpPr/>
            <p:nvPr/>
          </p:nvSpPr>
          <p:spPr>
            <a:xfrm>
              <a:off x="7933323" y="4126828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5" name="rc1338">
              <a:extLst>
                <a:ext uri="{FF2B5EF4-FFF2-40B4-BE49-F238E27FC236}">
                  <a16:creationId xmlns:a16="http://schemas.microsoft.com/office/drawing/2014/main" id="{16B4F6BD-0265-974B-F538-787FD5DD9CDA}"/>
                </a:ext>
              </a:extLst>
            </p:cNvPr>
            <p:cNvSpPr/>
            <p:nvPr/>
          </p:nvSpPr>
          <p:spPr>
            <a:xfrm>
              <a:off x="7933323" y="4082417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6" name="rc1339">
              <a:extLst>
                <a:ext uri="{FF2B5EF4-FFF2-40B4-BE49-F238E27FC236}">
                  <a16:creationId xmlns:a16="http://schemas.microsoft.com/office/drawing/2014/main" id="{EC760688-9FD9-8CA2-C2FC-29CD084F1236}"/>
                </a:ext>
              </a:extLst>
            </p:cNvPr>
            <p:cNvSpPr/>
            <p:nvPr/>
          </p:nvSpPr>
          <p:spPr>
            <a:xfrm>
              <a:off x="7933323" y="403800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7" name="rc1340">
              <a:extLst>
                <a:ext uri="{FF2B5EF4-FFF2-40B4-BE49-F238E27FC236}">
                  <a16:creationId xmlns:a16="http://schemas.microsoft.com/office/drawing/2014/main" id="{5B97127D-0409-C793-D5E6-CC49019C9D42}"/>
                </a:ext>
              </a:extLst>
            </p:cNvPr>
            <p:cNvSpPr/>
            <p:nvPr/>
          </p:nvSpPr>
          <p:spPr>
            <a:xfrm>
              <a:off x="7933323" y="3993595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8" name="rc1341">
              <a:extLst>
                <a:ext uri="{FF2B5EF4-FFF2-40B4-BE49-F238E27FC236}">
                  <a16:creationId xmlns:a16="http://schemas.microsoft.com/office/drawing/2014/main" id="{EB1E3E31-F1ED-8E5A-4CB0-BBAD635ABA8F}"/>
                </a:ext>
              </a:extLst>
            </p:cNvPr>
            <p:cNvSpPr/>
            <p:nvPr/>
          </p:nvSpPr>
          <p:spPr>
            <a:xfrm>
              <a:off x="7933323" y="3949184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9" name="rc1342">
              <a:extLst>
                <a:ext uri="{FF2B5EF4-FFF2-40B4-BE49-F238E27FC236}">
                  <a16:creationId xmlns:a16="http://schemas.microsoft.com/office/drawing/2014/main" id="{CA8AFF3C-EC98-D9DA-0543-AE3CF73C9801}"/>
                </a:ext>
              </a:extLst>
            </p:cNvPr>
            <p:cNvSpPr/>
            <p:nvPr/>
          </p:nvSpPr>
          <p:spPr>
            <a:xfrm>
              <a:off x="7933323" y="3904774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0" name="rc1343">
              <a:extLst>
                <a:ext uri="{FF2B5EF4-FFF2-40B4-BE49-F238E27FC236}">
                  <a16:creationId xmlns:a16="http://schemas.microsoft.com/office/drawing/2014/main" id="{C9A6D41B-1A20-A608-419F-E698E59964E6}"/>
                </a:ext>
              </a:extLst>
            </p:cNvPr>
            <p:cNvSpPr/>
            <p:nvPr/>
          </p:nvSpPr>
          <p:spPr>
            <a:xfrm>
              <a:off x="7933323" y="3860363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1" name="rc1344">
              <a:extLst>
                <a:ext uri="{FF2B5EF4-FFF2-40B4-BE49-F238E27FC236}">
                  <a16:creationId xmlns:a16="http://schemas.microsoft.com/office/drawing/2014/main" id="{9BA16BE6-5164-F6EC-4468-7904136774AC}"/>
                </a:ext>
              </a:extLst>
            </p:cNvPr>
            <p:cNvSpPr/>
            <p:nvPr/>
          </p:nvSpPr>
          <p:spPr>
            <a:xfrm>
              <a:off x="7933323" y="3815952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2" name="rc1345">
              <a:extLst>
                <a:ext uri="{FF2B5EF4-FFF2-40B4-BE49-F238E27FC236}">
                  <a16:creationId xmlns:a16="http://schemas.microsoft.com/office/drawing/2014/main" id="{9550DF24-35CC-C933-D969-96FDF67484F8}"/>
                </a:ext>
              </a:extLst>
            </p:cNvPr>
            <p:cNvSpPr/>
            <p:nvPr/>
          </p:nvSpPr>
          <p:spPr>
            <a:xfrm>
              <a:off x="7933323" y="3771541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3" name="rc1346">
              <a:extLst>
                <a:ext uri="{FF2B5EF4-FFF2-40B4-BE49-F238E27FC236}">
                  <a16:creationId xmlns:a16="http://schemas.microsoft.com/office/drawing/2014/main" id="{4512D13F-93A4-FB35-AFF7-4A48823EEC3D}"/>
                </a:ext>
              </a:extLst>
            </p:cNvPr>
            <p:cNvSpPr/>
            <p:nvPr/>
          </p:nvSpPr>
          <p:spPr>
            <a:xfrm>
              <a:off x="7933323" y="372713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4" name="rc1347">
              <a:extLst>
                <a:ext uri="{FF2B5EF4-FFF2-40B4-BE49-F238E27FC236}">
                  <a16:creationId xmlns:a16="http://schemas.microsoft.com/office/drawing/2014/main" id="{3509E6B4-C421-1B97-D04F-4480DE690CA7}"/>
                </a:ext>
              </a:extLst>
            </p:cNvPr>
            <p:cNvSpPr/>
            <p:nvPr/>
          </p:nvSpPr>
          <p:spPr>
            <a:xfrm>
              <a:off x="7933323" y="3682719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5" name="rc1348">
              <a:extLst>
                <a:ext uri="{FF2B5EF4-FFF2-40B4-BE49-F238E27FC236}">
                  <a16:creationId xmlns:a16="http://schemas.microsoft.com/office/drawing/2014/main" id="{B43CB48F-A0D9-9EAC-EF02-D3ED977D6414}"/>
                </a:ext>
              </a:extLst>
            </p:cNvPr>
            <p:cNvSpPr/>
            <p:nvPr/>
          </p:nvSpPr>
          <p:spPr>
            <a:xfrm>
              <a:off x="7933323" y="3638308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6" name="rc1349">
              <a:extLst>
                <a:ext uri="{FF2B5EF4-FFF2-40B4-BE49-F238E27FC236}">
                  <a16:creationId xmlns:a16="http://schemas.microsoft.com/office/drawing/2014/main" id="{6EC84830-4F7D-DAC3-4750-1509FEA51F8C}"/>
                </a:ext>
              </a:extLst>
            </p:cNvPr>
            <p:cNvSpPr/>
            <p:nvPr/>
          </p:nvSpPr>
          <p:spPr>
            <a:xfrm>
              <a:off x="7933323" y="3593897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7" name="rc1350">
              <a:extLst>
                <a:ext uri="{FF2B5EF4-FFF2-40B4-BE49-F238E27FC236}">
                  <a16:creationId xmlns:a16="http://schemas.microsoft.com/office/drawing/2014/main" id="{3EC481DF-97E1-949A-0DB2-88CE41E04569}"/>
                </a:ext>
              </a:extLst>
            </p:cNvPr>
            <p:cNvSpPr/>
            <p:nvPr/>
          </p:nvSpPr>
          <p:spPr>
            <a:xfrm>
              <a:off x="7933323" y="354948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8" name="rc1351">
              <a:extLst>
                <a:ext uri="{FF2B5EF4-FFF2-40B4-BE49-F238E27FC236}">
                  <a16:creationId xmlns:a16="http://schemas.microsoft.com/office/drawing/2014/main" id="{0763FA76-A1AF-3712-4DCB-0D24271A0584}"/>
                </a:ext>
              </a:extLst>
            </p:cNvPr>
            <p:cNvSpPr/>
            <p:nvPr/>
          </p:nvSpPr>
          <p:spPr>
            <a:xfrm>
              <a:off x="7933323" y="350507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9" name="rc1352">
              <a:extLst>
                <a:ext uri="{FF2B5EF4-FFF2-40B4-BE49-F238E27FC236}">
                  <a16:creationId xmlns:a16="http://schemas.microsoft.com/office/drawing/2014/main" id="{E0AAFD87-0743-0978-E8F3-8CF8A8CE588F}"/>
                </a:ext>
              </a:extLst>
            </p:cNvPr>
            <p:cNvSpPr/>
            <p:nvPr/>
          </p:nvSpPr>
          <p:spPr>
            <a:xfrm>
              <a:off x="7933323" y="3460665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0" name="rc1353">
              <a:extLst>
                <a:ext uri="{FF2B5EF4-FFF2-40B4-BE49-F238E27FC236}">
                  <a16:creationId xmlns:a16="http://schemas.microsoft.com/office/drawing/2014/main" id="{692BB178-5D2A-29C8-5E2B-27562DD87BE2}"/>
                </a:ext>
              </a:extLst>
            </p:cNvPr>
            <p:cNvSpPr/>
            <p:nvPr/>
          </p:nvSpPr>
          <p:spPr>
            <a:xfrm>
              <a:off x="7933323" y="3416254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1" name="rc1354">
              <a:extLst>
                <a:ext uri="{FF2B5EF4-FFF2-40B4-BE49-F238E27FC236}">
                  <a16:creationId xmlns:a16="http://schemas.microsoft.com/office/drawing/2014/main" id="{6FC68D66-0900-ECA2-85DD-E8DFDDEE4893}"/>
                </a:ext>
              </a:extLst>
            </p:cNvPr>
            <p:cNvSpPr/>
            <p:nvPr/>
          </p:nvSpPr>
          <p:spPr>
            <a:xfrm>
              <a:off x="7933323" y="3371843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2" name="rc1355">
              <a:extLst>
                <a:ext uri="{FF2B5EF4-FFF2-40B4-BE49-F238E27FC236}">
                  <a16:creationId xmlns:a16="http://schemas.microsoft.com/office/drawing/2014/main" id="{961EBE01-70E7-35ED-B321-5C25C92585BF}"/>
                </a:ext>
              </a:extLst>
            </p:cNvPr>
            <p:cNvSpPr/>
            <p:nvPr/>
          </p:nvSpPr>
          <p:spPr>
            <a:xfrm>
              <a:off x="7933323" y="3327432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3" name="rc1356">
              <a:extLst>
                <a:ext uri="{FF2B5EF4-FFF2-40B4-BE49-F238E27FC236}">
                  <a16:creationId xmlns:a16="http://schemas.microsoft.com/office/drawing/2014/main" id="{183551A4-10A2-C0D8-3AA6-DC23BFDA76A7}"/>
                </a:ext>
              </a:extLst>
            </p:cNvPr>
            <p:cNvSpPr/>
            <p:nvPr/>
          </p:nvSpPr>
          <p:spPr>
            <a:xfrm>
              <a:off x="7933323" y="3283021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4" name="rc1357">
              <a:extLst>
                <a:ext uri="{FF2B5EF4-FFF2-40B4-BE49-F238E27FC236}">
                  <a16:creationId xmlns:a16="http://schemas.microsoft.com/office/drawing/2014/main" id="{31F7174A-3F06-6D0F-F282-BC975F7EC78F}"/>
                </a:ext>
              </a:extLst>
            </p:cNvPr>
            <p:cNvSpPr/>
            <p:nvPr/>
          </p:nvSpPr>
          <p:spPr>
            <a:xfrm>
              <a:off x="7933323" y="323861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5" name="rc1358">
              <a:extLst>
                <a:ext uri="{FF2B5EF4-FFF2-40B4-BE49-F238E27FC236}">
                  <a16:creationId xmlns:a16="http://schemas.microsoft.com/office/drawing/2014/main" id="{E04D1656-AE64-F1B5-E30A-A42096B6F9B4}"/>
                </a:ext>
              </a:extLst>
            </p:cNvPr>
            <p:cNvSpPr/>
            <p:nvPr/>
          </p:nvSpPr>
          <p:spPr>
            <a:xfrm>
              <a:off x="7933323" y="3194199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6" name="rc1359">
              <a:extLst>
                <a:ext uri="{FF2B5EF4-FFF2-40B4-BE49-F238E27FC236}">
                  <a16:creationId xmlns:a16="http://schemas.microsoft.com/office/drawing/2014/main" id="{8C2CE9EF-BE69-429C-1C7A-664974147C8D}"/>
                </a:ext>
              </a:extLst>
            </p:cNvPr>
            <p:cNvSpPr/>
            <p:nvPr/>
          </p:nvSpPr>
          <p:spPr>
            <a:xfrm>
              <a:off x="7933323" y="3149788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7" name="rc1360">
              <a:extLst>
                <a:ext uri="{FF2B5EF4-FFF2-40B4-BE49-F238E27FC236}">
                  <a16:creationId xmlns:a16="http://schemas.microsoft.com/office/drawing/2014/main" id="{DEBE3E9A-37D3-C864-C81A-FC21BAA06E85}"/>
                </a:ext>
              </a:extLst>
            </p:cNvPr>
            <p:cNvSpPr/>
            <p:nvPr/>
          </p:nvSpPr>
          <p:spPr>
            <a:xfrm>
              <a:off x="7933323" y="3105378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8" name="rc1361">
              <a:extLst>
                <a:ext uri="{FF2B5EF4-FFF2-40B4-BE49-F238E27FC236}">
                  <a16:creationId xmlns:a16="http://schemas.microsoft.com/office/drawing/2014/main" id="{592F762E-5E79-58BE-3692-B761C38D9208}"/>
                </a:ext>
              </a:extLst>
            </p:cNvPr>
            <p:cNvSpPr/>
            <p:nvPr/>
          </p:nvSpPr>
          <p:spPr>
            <a:xfrm>
              <a:off x="7933323" y="3060967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9" name="rc1362">
              <a:extLst>
                <a:ext uri="{FF2B5EF4-FFF2-40B4-BE49-F238E27FC236}">
                  <a16:creationId xmlns:a16="http://schemas.microsoft.com/office/drawing/2014/main" id="{E9550D48-2D08-C6FD-C61E-0625AEA9456F}"/>
                </a:ext>
              </a:extLst>
            </p:cNvPr>
            <p:cNvSpPr/>
            <p:nvPr/>
          </p:nvSpPr>
          <p:spPr>
            <a:xfrm>
              <a:off x="7933323" y="301655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0" name="rc1363">
              <a:extLst>
                <a:ext uri="{FF2B5EF4-FFF2-40B4-BE49-F238E27FC236}">
                  <a16:creationId xmlns:a16="http://schemas.microsoft.com/office/drawing/2014/main" id="{225618FD-6354-A876-4918-6C6967B54E8A}"/>
                </a:ext>
              </a:extLst>
            </p:cNvPr>
            <p:cNvSpPr/>
            <p:nvPr/>
          </p:nvSpPr>
          <p:spPr>
            <a:xfrm>
              <a:off x="7933323" y="2972145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1" name="rc1364">
              <a:extLst>
                <a:ext uri="{FF2B5EF4-FFF2-40B4-BE49-F238E27FC236}">
                  <a16:creationId xmlns:a16="http://schemas.microsoft.com/office/drawing/2014/main" id="{02615199-A2E4-D77C-02A5-5B8DA54BA607}"/>
                </a:ext>
              </a:extLst>
            </p:cNvPr>
            <p:cNvSpPr/>
            <p:nvPr/>
          </p:nvSpPr>
          <p:spPr>
            <a:xfrm>
              <a:off x="7933323" y="2927734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2" name="rc1365">
              <a:extLst>
                <a:ext uri="{FF2B5EF4-FFF2-40B4-BE49-F238E27FC236}">
                  <a16:creationId xmlns:a16="http://schemas.microsoft.com/office/drawing/2014/main" id="{503FE650-B0D4-7D59-B076-3C7D39151D8B}"/>
                </a:ext>
              </a:extLst>
            </p:cNvPr>
            <p:cNvSpPr/>
            <p:nvPr/>
          </p:nvSpPr>
          <p:spPr>
            <a:xfrm>
              <a:off x="7933323" y="2883323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3" name="rc1366">
              <a:extLst>
                <a:ext uri="{FF2B5EF4-FFF2-40B4-BE49-F238E27FC236}">
                  <a16:creationId xmlns:a16="http://schemas.microsoft.com/office/drawing/2014/main" id="{7007D45D-EE53-FD40-E4F0-2AF335A3D11E}"/>
                </a:ext>
              </a:extLst>
            </p:cNvPr>
            <p:cNvSpPr/>
            <p:nvPr/>
          </p:nvSpPr>
          <p:spPr>
            <a:xfrm>
              <a:off x="7933323" y="2838912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4" name="rc1367">
              <a:extLst>
                <a:ext uri="{FF2B5EF4-FFF2-40B4-BE49-F238E27FC236}">
                  <a16:creationId xmlns:a16="http://schemas.microsoft.com/office/drawing/2014/main" id="{D01CA4F0-B88F-167A-12F2-064AA2DFF710}"/>
                </a:ext>
              </a:extLst>
            </p:cNvPr>
            <p:cNvSpPr/>
            <p:nvPr/>
          </p:nvSpPr>
          <p:spPr>
            <a:xfrm>
              <a:off x="7933323" y="2794501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5" name="rc1368">
              <a:extLst>
                <a:ext uri="{FF2B5EF4-FFF2-40B4-BE49-F238E27FC236}">
                  <a16:creationId xmlns:a16="http://schemas.microsoft.com/office/drawing/2014/main" id="{F2FA9E91-6500-8DAD-6F26-23C93237E965}"/>
                </a:ext>
              </a:extLst>
            </p:cNvPr>
            <p:cNvSpPr/>
            <p:nvPr/>
          </p:nvSpPr>
          <p:spPr>
            <a:xfrm>
              <a:off x="7933323" y="275009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6" name="rc1369">
              <a:extLst>
                <a:ext uri="{FF2B5EF4-FFF2-40B4-BE49-F238E27FC236}">
                  <a16:creationId xmlns:a16="http://schemas.microsoft.com/office/drawing/2014/main" id="{A2F24257-720A-8FD2-BC71-E76E276426AB}"/>
                </a:ext>
              </a:extLst>
            </p:cNvPr>
            <p:cNvSpPr/>
            <p:nvPr/>
          </p:nvSpPr>
          <p:spPr>
            <a:xfrm>
              <a:off x="7933323" y="270568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7" name="rc1370">
              <a:extLst>
                <a:ext uri="{FF2B5EF4-FFF2-40B4-BE49-F238E27FC236}">
                  <a16:creationId xmlns:a16="http://schemas.microsoft.com/office/drawing/2014/main" id="{3F2175D1-FFED-3ECA-06A4-617949F84724}"/>
                </a:ext>
              </a:extLst>
            </p:cNvPr>
            <p:cNvSpPr/>
            <p:nvPr/>
          </p:nvSpPr>
          <p:spPr>
            <a:xfrm>
              <a:off x="7933323" y="2661269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8" name="rc1371">
              <a:extLst>
                <a:ext uri="{FF2B5EF4-FFF2-40B4-BE49-F238E27FC236}">
                  <a16:creationId xmlns:a16="http://schemas.microsoft.com/office/drawing/2014/main" id="{1A5E43B8-EAB6-34DB-1670-7055284E9F56}"/>
                </a:ext>
              </a:extLst>
            </p:cNvPr>
            <p:cNvSpPr/>
            <p:nvPr/>
          </p:nvSpPr>
          <p:spPr>
            <a:xfrm>
              <a:off x="7933323" y="2616858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9" name="rc1372">
              <a:extLst>
                <a:ext uri="{FF2B5EF4-FFF2-40B4-BE49-F238E27FC236}">
                  <a16:creationId xmlns:a16="http://schemas.microsoft.com/office/drawing/2014/main" id="{AC62F45A-1B01-F60C-7A80-E8F9D0FB2289}"/>
                </a:ext>
              </a:extLst>
            </p:cNvPr>
            <p:cNvSpPr/>
            <p:nvPr/>
          </p:nvSpPr>
          <p:spPr>
            <a:xfrm>
              <a:off x="7933323" y="2572447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0" name="rc1373">
              <a:extLst>
                <a:ext uri="{FF2B5EF4-FFF2-40B4-BE49-F238E27FC236}">
                  <a16:creationId xmlns:a16="http://schemas.microsoft.com/office/drawing/2014/main" id="{95008C2B-123B-8661-2079-F3C34648C3EB}"/>
                </a:ext>
              </a:extLst>
            </p:cNvPr>
            <p:cNvSpPr/>
            <p:nvPr/>
          </p:nvSpPr>
          <p:spPr>
            <a:xfrm>
              <a:off x="7933323" y="252803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1" name="rc1374">
              <a:extLst>
                <a:ext uri="{FF2B5EF4-FFF2-40B4-BE49-F238E27FC236}">
                  <a16:creationId xmlns:a16="http://schemas.microsoft.com/office/drawing/2014/main" id="{105F2C94-5394-DF5C-AD07-8030A87762B0}"/>
                </a:ext>
              </a:extLst>
            </p:cNvPr>
            <p:cNvSpPr/>
            <p:nvPr/>
          </p:nvSpPr>
          <p:spPr>
            <a:xfrm>
              <a:off x="7933323" y="2483625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2" name="rc1375">
              <a:extLst>
                <a:ext uri="{FF2B5EF4-FFF2-40B4-BE49-F238E27FC236}">
                  <a16:creationId xmlns:a16="http://schemas.microsoft.com/office/drawing/2014/main" id="{0372C0B2-BBD6-4EC9-5B6B-443774ED1CC3}"/>
                </a:ext>
              </a:extLst>
            </p:cNvPr>
            <p:cNvSpPr/>
            <p:nvPr/>
          </p:nvSpPr>
          <p:spPr>
            <a:xfrm>
              <a:off x="7933323" y="2439214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3" name="rc1376">
              <a:extLst>
                <a:ext uri="{FF2B5EF4-FFF2-40B4-BE49-F238E27FC236}">
                  <a16:creationId xmlns:a16="http://schemas.microsoft.com/office/drawing/2014/main" id="{55038667-BF52-6F7F-78E7-3C14BBFF8158}"/>
                </a:ext>
              </a:extLst>
            </p:cNvPr>
            <p:cNvSpPr/>
            <p:nvPr/>
          </p:nvSpPr>
          <p:spPr>
            <a:xfrm>
              <a:off x="7933323" y="2394803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4" name="rc1377">
              <a:extLst>
                <a:ext uri="{FF2B5EF4-FFF2-40B4-BE49-F238E27FC236}">
                  <a16:creationId xmlns:a16="http://schemas.microsoft.com/office/drawing/2014/main" id="{3FF37742-0916-5704-F682-0BA572D3F2AA}"/>
                </a:ext>
              </a:extLst>
            </p:cNvPr>
            <p:cNvSpPr/>
            <p:nvPr/>
          </p:nvSpPr>
          <p:spPr>
            <a:xfrm>
              <a:off x="7933323" y="2350392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5" name="rc1378">
              <a:extLst>
                <a:ext uri="{FF2B5EF4-FFF2-40B4-BE49-F238E27FC236}">
                  <a16:creationId xmlns:a16="http://schemas.microsoft.com/office/drawing/2014/main" id="{4BDB6061-6850-08A5-F092-8A3A6E8BE9CA}"/>
                </a:ext>
              </a:extLst>
            </p:cNvPr>
            <p:cNvSpPr/>
            <p:nvPr/>
          </p:nvSpPr>
          <p:spPr>
            <a:xfrm>
              <a:off x="7933323" y="2305982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6" name="rc1379">
              <a:extLst>
                <a:ext uri="{FF2B5EF4-FFF2-40B4-BE49-F238E27FC236}">
                  <a16:creationId xmlns:a16="http://schemas.microsoft.com/office/drawing/2014/main" id="{5E6DCC0C-2A09-2941-FD82-BB7BC4987FCA}"/>
                </a:ext>
              </a:extLst>
            </p:cNvPr>
            <p:cNvSpPr/>
            <p:nvPr/>
          </p:nvSpPr>
          <p:spPr>
            <a:xfrm>
              <a:off x="7933323" y="2261571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7" name="rc1380">
              <a:extLst>
                <a:ext uri="{FF2B5EF4-FFF2-40B4-BE49-F238E27FC236}">
                  <a16:creationId xmlns:a16="http://schemas.microsoft.com/office/drawing/2014/main" id="{FF8A6856-9DBC-9B39-3389-59ABA310ED20}"/>
                </a:ext>
              </a:extLst>
            </p:cNvPr>
            <p:cNvSpPr/>
            <p:nvPr/>
          </p:nvSpPr>
          <p:spPr>
            <a:xfrm>
              <a:off x="7933323" y="221716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8" name="rc1381">
              <a:extLst>
                <a:ext uri="{FF2B5EF4-FFF2-40B4-BE49-F238E27FC236}">
                  <a16:creationId xmlns:a16="http://schemas.microsoft.com/office/drawing/2014/main" id="{8057E621-691E-A627-69EC-974B0D9B8EF9}"/>
                </a:ext>
              </a:extLst>
            </p:cNvPr>
            <p:cNvSpPr/>
            <p:nvPr/>
          </p:nvSpPr>
          <p:spPr>
            <a:xfrm>
              <a:off x="7933323" y="2172749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9" name="rc1382">
              <a:extLst>
                <a:ext uri="{FF2B5EF4-FFF2-40B4-BE49-F238E27FC236}">
                  <a16:creationId xmlns:a16="http://schemas.microsoft.com/office/drawing/2014/main" id="{ACFF0D86-07C5-CEFF-9013-6E37AEF91A0A}"/>
                </a:ext>
              </a:extLst>
            </p:cNvPr>
            <p:cNvSpPr/>
            <p:nvPr/>
          </p:nvSpPr>
          <p:spPr>
            <a:xfrm>
              <a:off x="7933323" y="2128338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0" name="rc1383">
              <a:extLst>
                <a:ext uri="{FF2B5EF4-FFF2-40B4-BE49-F238E27FC236}">
                  <a16:creationId xmlns:a16="http://schemas.microsoft.com/office/drawing/2014/main" id="{239CF3C9-A8A0-3704-F5CC-BCE31DA39BB7}"/>
                </a:ext>
              </a:extLst>
            </p:cNvPr>
            <p:cNvSpPr/>
            <p:nvPr/>
          </p:nvSpPr>
          <p:spPr>
            <a:xfrm>
              <a:off x="7933323" y="2083927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1" name="rc1384">
              <a:extLst>
                <a:ext uri="{FF2B5EF4-FFF2-40B4-BE49-F238E27FC236}">
                  <a16:creationId xmlns:a16="http://schemas.microsoft.com/office/drawing/2014/main" id="{4303C798-DF47-6DB3-D590-0F11E2E58224}"/>
                </a:ext>
              </a:extLst>
            </p:cNvPr>
            <p:cNvSpPr/>
            <p:nvPr/>
          </p:nvSpPr>
          <p:spPr>
            <a:xfrm>
              <a:off x="7933323" y="203951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2" name="rc1385">
              <a:extLst>
                <a:ext uri="{FF2B5EF4-FFF2-40B4-BE49-F238E27FC236}">
                  <a16:creationId xmlns:a16="http://schemas.microsoft.com/office/drawing/2014/main" id="{9442E3C8-1859-F636-F66B-CA87A87D5550}"/>
                </a:ext>
              </a:extLst>
            </p:cNvPr>
            <p:cNvSpPr/>
            <p:nvPr/>
          </p:nvSpPr>
          <p:spPr>
            <a:xfrm>
              <a:off x="7933323" y="1995105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3" name="rc1386">
              <a:extLst>
                <a:ext uri="{FF2B5EF4-FFF2-40B4-BE49-F238E27FC236}">
                  <a16:creationId xmlns:a16="http://schemas.microsoft.com/office/drawing/2014/main" id="{AA4922EB-C1E0-8846-83F4-5D23F5F47261}"/>
                </a:ext>
              </a:extLst>
            </p:cNvPr>
            <p:cNvSpPr/>
            <p:nvPr/>
          </p:nvSpPr>
          <p:spPr>
            <a:xfrm>
              <a:off x="7933323" y="1950694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4" name="rc1387">
              <a:extLst>
                <a:ext uri="{FF2B5EF4-FFF2-40B4-BE49-F238E27FC236}">
                  <a16:creationId xmlns:a16="http://schemas.microsoft.com/office/drawing/2014/main" id="{2A8CB0FF-B6AB-5B31-301A-9A208CF58FDB}"/>
                </a:ext>
              </a:extLst>
            </p:cNvPr>
            <p:cNvSpPr/>
            <p:nvPr/>
          </p:nvSpPr>
          <p:spPr>
            <a:xfrm>
              <a:off x="7933323" y="1906284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5" name="rc1388">
              <a:extLst>
                <a:ext uri="{FF2B5EF4-FFF2-40B4-BE49-F238E27FC236}">
                  <a16:creationId xmlns:a16="http://schemas.microsoft.com/office/drawing/2014/main" id="{0867D2AE-E816-9AD4-96D0-4B1CF5117499}"/>
                </a:ext>
              </a:extLst>
            </p:cNvPr>
            <p:cNvSpPr/>
            <p:nvPr/>
          </p:nvSpPr>
          <p:spPr>
            <a:xfrm>
              <a:off x="7933323" y="1861873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6" name="rc1389">
              <a:extLst>
                <a:ext uri="{FF2B5EF4-FFF2-40B4-BE49-F238E27FC236}">
                  <a16:creationId xmlns:a16="http://schemas.microsoft.com/office/drawing/2014/main" id="{39694DB2-DF8E-7188-41A8-071F94FFE9C3}"/>
                </a:ext>
              </a:extLst>
            </p:cNvPr>
            <p:cNvSpPr/>
            <p:nvPr/>
          </p:nvSpPr>
          <p:spPr>
            <a:xfrm>
              <a:off x="7933323" y="1817462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7" name="rc1390">
              <a:extLst>
                <a:ext uri="{FF2B5EF4-FFF2-40B4-BE49-F238E27FC236}">
                  <a16:creationId xmlns:a16="http://schemas.microsoft.com/office/drawing/2014/main" id="{2F949A85-5B11-4AC2-0CFC-CE474206CF7A}"/>
                </a:ext>
              </a:extLst>
            </p:cNvPr>
            <p:cNvSpPr/>
            <p:nvPr/>
          </p:nvSpPr>
          <p:spPr>
            <a:xfrm>
              <a:off x="7933323" y="1773051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8" name="rc1391">
              <a:extLst>
                <a:ext uri="{FF2B5EF4-FFF2-40B4-BE49-F238E27FC236}">
                  <a16:creationId xmlns:a16="http://schemas.microsoft.com/office/drawing/2014/main" id="{56CA5D31-0D71-2AD0-F033-74E1378AAB6D}"/>
                </a:ext>
              </a:extLst>
            </p:cNvPr>
            <p:cNvSpPr/>
            <p:nvPr/>
          </p:nvSpPr>
          <p:spPr>
            <a:xfrm>
              <a:off x="7933323" y="172864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9" name="rc1392">
              <a:extLst>
                <a:ext uri="{FF2B5EF4-FFF2-40B4-BE49-F238E27FC236}">
                  <a16:creationId xmlns:a16="http://schemas.microsoft.com/office/drawing/2014/main" id="{B03BD0CC-979B-A1C6-92DB-ADD291BC9FA0}"/>
                </a:ext>
              </a:extLst>
            </p:cNvPr>
            <p:cNvSpPr/>
            <p:nvPr/>
          </p:nvSpPr>
          <p:spPr>
            <a:xfrm>
              <a:off x="7933323" y="1684229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0" name="rc1393">
              <a:extLst>
                <a:ext uri="{FF2B5EF4-FFF2-40B4-BE49-F238E27FC236}">
                  <a16:creationId xmlns:a16="http://schemas.microsoft.com/office/drawing/2014/main" id="{36FFE2CA-5E45-40BF-FCEA-03349A24119E}"/>
                </a:ext>
              </a:extLst>
            </p:cNvPr>
            <p:cNvSpPr/>
            <p:nvPr/>
          </p:nvSpPr>
          <p:spPr>
            <a:xfrm>
              <a:off x="7933323" y="1639818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1" name="rc1394">
              <a:extLst>
                <a:ext uri="{FF2B5EF4-FFF2-40B4-BE49-F238E27FC236}">
                  <a16:creationId xmlns:a16="http://schemas.microsoft.com/office/drawing/2014/main" id="{6A1D2A3E-9411-34CA-D6CB-FB2CF5049FE4}"/>
                </a:ext>
              </a:extLst>
            </p:cNvPr>
            <p:cNvSpPr/>
            <p:nvPr/>
          </p:nvSpPr>
          <p:spPr>
            <a:xfrm>
              <a:off x="7933323" y="1595407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2" name="rc1395">
              <a:extLst>
                <a:ext uri="{FF2B5EF4-FFF2-40B4-BE49-F238E27FC236}">
                  <a16:creationId xmlns:a16="http://schemas.microsoft.com/office/drawing/2014/main" id="{1E71C626-5AE7-67A5-5B80-F6745CA0089A}"/>
                </a:ext>
              </a:extLst>
            </p:cNvPr>
            <p:cNvSpPr/>
            <p:nvPr/>
          </p:nvSpPr>
          <p:spPr>
            <a:xfrm>
              <a:off x="7933323" y="155099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3" name="rc1396">
              <a:extLst>
                <a:ext uri="{FF2B5EF4-FFF2-40B4-BE49-F238E27FC236}">
                  <a16:creationId xmlns:a16="http://schemas.microsoft.com/office/drawing/2014/main" id="{264C6C65-E68A-88A8-0523-37B82DD906A8}"/>
                </a:ext>
              </a:extLst>
            </p:cNvPr>
            <p:cNvSpPr/>
            <p:nvPr/>
          </p:nvSpPr>
          <p:spPr>
            <a:xfrm>
              <a:off x="7933323" y="1506586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4" name="rc1397">
              <a:extLst>
                <a:ext uri="{FF2B5EF4-FFF2-40B4-BE49-F238E27FC236}">
                  <a16:creationId xmlns:a16="http://schemas.microsoft.com/office/drawing/2014/main" id="{049FA7A4-4573-CC89-2500-93A2579C14F4}"/>
                </a:ext>
              </a:extLst>
            </p:cNvPr>
            <p:cNvSpPr/>
            <p:nvPr/>
          </p:nvSpPr>
          <p:spPr>
            <a:xfrm>
              <a:off x="7933323" y="1462175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5" name="rc1398">
              <a:extLst>
                <a:ext uri="{FF2B5EF4-FFF2-40B4-BE49-F238E27FC236}">
                  <a16:creationId xmlns:a16="http://schemas.microsoft.com/office/drawing/2014/main" id="{D57B5A85-EC2D-E3F6-AE9E-EB12F492BFCE}"/>
                </a:ext>
              </a:extLst>
            </p:cNvPr>
            <p:cNvSpPr/>
            <p:nvPr/>
          </p:nvSpPr>
          <p:spPr>
            <a:xfrm>
              <a:off x="7933323" y="1417764"/>
              <a:ext cx="307148" cy="44410"/>
            </a:xfrm>
            <a:prstGeom prst="rect">
              <a:avLst/>
            </a:prstGeom>
            <a:solidFill>
              <a:srgbClr val="63E3C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6" name="rc1399">
              <a:extLst>
                <a:ext uri="{FF2B5EF4-FFF2-40B4-BE49-F238E27FC236}">
                  <a16:creationId xmlns:a16="http://schemas.microsoft.com/office/drawing/2014/main" id="{854EEE2E-D7AE-26B8-A51D-8DE61CB3DA20}"/>
                </a:ext>
              </a:extLst>
            </p:cNvPr>
            <p:cNvSpPr/>
            <p:nvPr/>
          </p:nvSpPr>
          <p:spPr>
            <a:xfrm>
              <a:off x="7933323" y="1373353"/>
              <a:ext cx="307148" cy="44410"/>
            </a:xfrm>
            <a:prstGeom prst="rect">
              <a:avLst/>
            </a:prstGeom>
            <a:solidFill>
              <a:srgbClr val="3CBA26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7" name="rc1400">
              <a:extLst>
                <a:ext uri="{FF2B5EF4-FFF2-40B4-BE49-F238E27FC236}">
                  <a16:creationId xmlns:a16="http://schemas.microsoft.com/office/drawing/2014/main" id="{34F55114-F865-270B-CECB-76D2537B3EA7}"/>
                </a:ext>
              </a:extLst>
            </p:cNvPr>
            <p:cNvSpPr/>
            <p:nvPr/>
          </p:nvSpPr>
          <p:spPr>
            <a:xfrm>
              <a:off x="7933323" y="1328942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8" name="rc1401">
              <a:extLst>
                <a:ext uri="{FF2B5EF4-FFF2-40B4-BE49-F238E27FC236}">
                  <a16:creationId xmlns:a16="http://schemas.microsoft.com/office/drawing/2014/main" id="{6CD7D17E-6BD3-EA72-008F-84A622D58141}"/>
                </a:ext>
              </a:extLst>
            </p:cNvPr>
            <p:cNvSpPr/>
            <p:nvPr/>
          </p:nvSpPr>
          <p:spPr>
            <a:xfrm>
              <a:off x="7933323" y="1284531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9" name="rc1402">
              <a:extLst>
                <a:ext uri="{FF2B5EF4-FFF2-40B4-BE49-F238E27FC236}">
                  <a16:creationId xmlns:a16="http://schemas.microsoft.com/office/drawing/2014/main" id="{935F0A2B-227F-28DC-8FA7-66A5B77A60DB}"/>
                </a:ext>
              </a:extLst>
            </p:cNvPr>
            <p:cNvSpPr/>
            <p:nvPr/>
          </p:nvSpPr>
          <p:spPr>
            <a:xfrm>
              <a:off x="7933323" y="1240120"/>
              <a:ext cx="307148" cy="44410"/>
            </a:xfrm>
            <a:prstGeom prst="rect">
              <a:avLst/>
            </a:prstGeom>
            <a:solidFill>
              <a:srgbClr val="3CBA26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0" name="rc1403">
              <a:extLst>
                <a:ext uri="{FF2B5EF4-FFF2-40B4-BE49-F238E27FC236}">
                  <a16:creationId xmlns:a16="http://schemas.microsoft.com/office/drawing/2014/main" id="{DCBB8E5C-1F00-2CF1-89D5-D96362BF8096}"/>
                </a:ext>
              </a:extLst>
            </p:cNvPr>
            <p:cNvSpPr/>
            <p:nvPr/>
          </p:nvSpPr>
          <p:spPr>
            <a:xfrm>
              <a:off x="7933323" y="1195709"/>
              <a:ext cx="307148" cy="44410"/>
            </a:xfrm>
            <a:prstGeom prst="rect">
              <a:avLst/>
            </a:prstGeom>
            <a:solidFill>
              <a:srgbClr val="A020F0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1" name="rc1404">
              <a:extLst>
                <a:ext uri="{FF2B5EF4-FFF2-40B4-BE49-F238E27FC236}">
                  <a16:creationId xmlns:a16="http://schemas.microsoft.com/office/drawing/2014/main" id="{1B49EACA-8C38-CA78-000A-FE43AD4F26FE}"/>
                </a:ext>
              </a:extLst>
            </p:cNvPr>
            <p:cNvSpPr/>
            <p:nvPr/>
          </p:nvSpPr>
          <p:spPr>
            <a:xfrm>
              <a:off x="7933323" y="1151298"/>
              <a:ext cx="307148" cy="44410"/>
            </a:xfrm>
            <a:prstGeom prst="rect">
              <a:avLst/>
            </a:prstGeom>
            <a:solidFill>
              <a:srgbClr val="A020F0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2" name="rc1405">
              <a:extLst>
                <a:ext uri="{FF2B5EF4-FFF2-40B4-BE49-F238E27FC236}">
                  <a16:creationId xmlns:a16="http://schemas.microsoft.com/office/drawing/2014/main" id="{C3CE13F1-CC9B-CB4A-3D39-ED7D4EAE79B7}"/>
                </a:ext>
              </a:extLst>
            </p:cNvPr>
            <p:cNvSpPr/>
            <p:nvPr/>
          </p:nvSpPr>
          <p:spPr>
            <a:xfrm>
              <a:off x="7933323" y="1106888"/>
              <a:ext cx="307148" cy="44410"/>
            </a:xfrm>
            <a:prstGeom prst="rect">
              <a:avLst/>
            </a:prstGeom>
            <a:solidFill>
              <a:srgbClr val="A020F0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3" name="rc1406">
              <a:extLst>
                <a:ext uri="{FF2B5EF4-FFF2-40B4-BE49-F238E27FC236}">
                  <a16:creationId xmlns:a16="http://schemas.microsoft.com/office/drawing/2014/main" id="{3BDA7783-5A0C-F035-04E6-1F113D3E8665}"/>
                </a:ext>
              </a:extLst>
            </p:cNvPr>
            <p:cNvSpPr/>
            <p:nvPr/>
          </p:nvSpPr>
          <p:spPr>
            <a:xfrm>
              <a:off x="7933323" y="1062477"/>
              <a:ext cx="307148" cy="44410"/>
            </a:xfrm>
            <a:prstGeom prst="rect">
              <a:avLst/>
            </a:prstGeom>
            <a:solidFill>
              <a:srgbClr val="A020F0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4" name="rc1407">
              <a:extLst>
                <a:ext uri="{FF2B5EF4-FFF2-40B4-BE49-F238E27FC236}">
                  <a16:creationId xmlns:a16="http://schemas.microsoft.com/office/drawing/2014/main" id="{04458D4C-977E-8D10-B635-3FFEC035DBFC}"/>
                </a:ext>
              </a:extLst>
            </p:cNvPr>
            <p:cNvSpPr/>
            <p:nvPr/>
          </p:nvSpPr>
          <p:spPr>
            <a:xfrm>
              <a:off x="7933323" y="1018066"/>
              <a:ext cx="307148" cy="44410"/>
            </a:xfrm>
            <a:prstGeom prst="rect">
              <a:avLst/>
            </a:prstGeom>
            <a:solidFill>
              <a:srgbClr val="A020F0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5" name="rc1408">
              <a:extLst>
                <a:ext uri="{FF2B5EF4-FFF2-40B4-BE49-F238E27FC236}">
                  <a16:creationId xmlns:a16="http://schemas.microsoft.com/office/drawing/2014/main" id="{FCFF6B5D-C2FF-38F0-0F04-6AC9CD1287C6}"/>
                </a:ext>
              </a:extLst>
            </p:cNvPr>
            <p:cNvSpPr/>
            <p:nvPr/>
          </p:nvSpPr>
          <p:spPr>
            <a:xfrm>
              <a:off x="7933323" y="973655"/>
              <a:ext cx="307148" cy="44410"/>
            </a:xfrm>
            <a:prstGeom prst="rect">
              <a:avLst/>
            </a:prstGeom>
            <a:solidFill>
              <a:srgbClr val="A020F0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6" name="rc1409">
              <a:extLst>
                <a:ext uri="{FF2B5EF4-FFF2-40B4-BE49-F238E27FC236}">
                  <a16:creationId xmlns:a16="http://schemas.microsoft.com/office/drawing/2014/main" id="{F58FD306-3194-8D4C-7953-9056BAFD5BE8}"/>
                </a:ext>
              </a:extLst>
            </p:cNvPr>
            <p:cNvSpPr/>
            <p:nvPr/>
          </p:nvSpPr>
          <p:spPr>
            <a:xfrm>
              <a:off x="7933323" y="929244"/>
              <a:ext cx="307148" cy="44410"/>
            </a:xfrm>
            <a:prstGeom prst="rect">
              <a:avLst/>
            </a:prstGeom>
            <a:solidFill>
              <a:srgbClr val="A020F0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7" name="rc1410">
              <a:extLst>
                <a:ext uri="{FF2B5EF4-FFF2-40B4-BE49-F238E27FC236}">
                  <a16:creationId xmlns:a16="http://schemas.microsoft.com/office/drawing/2014/main" id="{90857800-D7C9-5732-E0FA-63D8D62A5177}"/>
                </a:ext>
              </a:extLst>
            </p:cNvPr>
            <p:cNvSpPr/>
            <p:nvPr/>
          </p:nvSpPr>
          <p:spPr>
            <a:xfrm>
              <a:off x="7933323" y="884833"/>
              <a:ext cx="307148" cy="44410"/>
            </a:xfrm>
            <a:prstGeom prst="rect">
              <a:avLst/>
            </a:prstGeom>
            <a:solidFill>
              <a:srgbClr val="A020F0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8" name="rc1411">
              <a:extLst>
                <a:ext uri="{FF2B5EF4-FFF2-40B4-BE49-F238E27FC236}">
                  <a16:creationId xmlns:a16="http://schemas.microsoft.com/office/drawing/2014/main" id="{A0FE07A4-B663-80DA-5BCF-90B54A7DEAE6}"/>
                </a:ext>
              </a:extLst>
            </p:cNvPr>
            <p:cNvSpPr/>
            <p:nvPr/>
          </p:nvSpPr>
          <p:spPr>
            <a:xfrm>
              <a:off x="7933323" y="840422"/>
              <a:ext cx="307148" cy="44410"/>
            </a:xfrm>
            <a:prstGeom prst="rect">
              <a:avLst/>
            </a:prstGeom>
            <a:solidFill>
              <a:srgbClr val="A020F0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9" name="rc1412">
              <a:extLst>
                <a:ext uri="{FF2B5EF4-FFF2-40B4-BE49-F238E27FC236}">
                  <a16:creationId xmlns:a16="http://schemas.microsoft.com/office/drawing/2014/main" id="{C796075C-B8E7-D764-58FE-B6733DF5A671}"/>
                </a:ext>
              </a:extLst>
            </p:cNvPr>
            <p:cNvSpPr/>
            <p:nvPr/>
          </p:nvSpPr>
          <p:spPr>
            <a:xfrm>
              <a:off x="7933323" y="796011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0" name="rc1413">
              <a:extLst>
                <a:ext uri="{FF2B5EF4-FFF2-40B4-BE49-F238E27FC236}">
                  <a16:creationId xmlns:a16="http://schemas.microsoft.com/office/drawing/2014/main" id="{1306A9A7-59CE-011D-8B6A-7257AB6C7C13}"/>
                </a:ext>
              </a:extLst>
            </p:cNvPr>
            <p:cNvSpPr/>
            <p:nvPr/>
          </p:nvSpPr>
          <p:spPr>
            <a:xfrm>
              <a:off x="7933323" y="75160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1" name="rc1414">
              <a:extLst>
                <a:ext uri="{FF2B5EF4-FFF2-40B4-BE49-F238E27FC236}">
                  <a16:creationId xmlns:a16="http://schemas.microsoft.com/office/drawing/2014/main" id="{B104EC37-6C54-5731-0D09-CB6F30EAA540}"/>
                </a:ext>
              </a:extLst>
            </p:cNvPr>
            <p:cNvSpPr/>
            <p:nvPr/>
          </p:nvSpPr>
          <p:spPr>
            <a:xfrm>
              <a:off x="7933323" y="707190"/>
              <a:ext cx="307148" cy="44410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2" name="rc1415">
              <a:extLst>
                <a:ext uri="{FF2B5EF4-FFF2-40B4-BE49-F238E27FC236}">
                  <a16:creationId xmlns:a16="http://schemas.microsoft.com/office/drawing/2014/main" id="{B1364D9E-008C-70D9-0627-554DC4DF7FDA}"/>
                </a:ext>
              </a:extLst>
            </p:cNvPr>
            <p:cNvSpPr/>
            <p:nvPr/>
          </p:nvSpPr>
          <p:spPr>
            <a:xfrm>
              <a:off x="8837149" y="1482586"/>
              <a:ext cx="1172603" cy="1417544"/>
            </a:xfrm>
            <a:prstGeom prst="rect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23" name="tx1416">
              <a:extLst>
                <a:ext uri="{FF2B5EF4-FFF2-40B4-BE49-F238E27FC236}">
                  <a16:creationId xmlns:a16="http://schemas.microsoft.com/office/drawing/2014/main" id="{C9F24FDC-E711-AE83-3C08-81C963BB6256}"/>
                </a:ext>
              </a:extLst>
            </p:cNvPr>
            <p:cNvSpPr/>
            <p:nvPr/>
          </p:nvSpPr>
          <p:spPr>
            <a:xfrm>
              <a:off x="8906738" y="1534626"/>
              <a:ext cx="1033425" cy="11534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000" dirty="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Completeness Score</a:t>
              </a:r>
            </a:p>
          </p:txBody>
        </p:sp>
        <p:pic>
          <p:nvPicPr>
            <p:cNvPr id="1424" name="pic1417">
              <a:extLst>
                <a:ext uri="{FF2B5EF4-FFF2-40B4-BE49-F238E27FC236}">
                  <a16:creationId xmlns:a16="http://schemas.microsoft.com/office/drawing/2014/main" id="{99748456-457C-5025-D299-11D8478D68DA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906738" y="1733262"/>
              <a:ext cx="219455" cy="1097280"/>
            </a:xfrm>
            <a:prstGeom prst="rect">
              <a:avLst/>
            </a:prstGeom>
          </p:spPr>
        </p:pic>
        <p:sp>
          <p:nvSpPr>
            <p:cNvPr id="1425" name="pl1418">
              <a:extLst>
                <a:ext uri="{FF2B5EF4-FFF2-40B4-BE49-F238E27FC236}">
                  <a16:creationId xmlns:a16="http://schemas.microsoft.com/office/drawing/2014/main" id="{6C2D4A25-0078-D912-10B4-913730D1F85F}"/>
                </a:ext>
              </a:extLst>
            </p:cNvPr>
            <p:cNvSpPr/>
            <p:nvPr/>
          </p:nvSpPr>
          <p:spPr>
            <a:xfrm>
              <a:off x="9082303" y="2571705"/>
              <a:ext cx="43891" cy="0"/>
            </a:xfrm>
            <a:custGeom>
              <a:avLst/>
              <a:gdLst/>
              <a:ahLst/>
              <a:cxnLst/>
              <a:rect l="0" t="0" r="0" b="0"/>
              <a:pathLst>
                <a:path w="43891">
                  <a:moveTo>
                    <a:pt x="0" y="0"/>
                  </a:moveTo>
                  <a:lnTo>
                    <a:pt x="43891" y="0"/>
                  </a:lnTo>
                </a:path>
              </a:pathLst>
            </a:custGeom>
            <a:ln w="4762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6" name="pl1419">
              <a:extLst>
                <a:ext uri="{FF2B5EF4-FFF2-40B4-BE49-F238E27FC236}">
                  <a16:creationId xmlns:a16="http://schemas.microsoft.com/office/drawing/2014/main" id="{EF76447F-9F17-79F7-261D-4621280D4390}"/>
                </a:ext>
              </a:extLst>
            </p:cNvPr>
            <p:cNvSpPr/>
            <p:nvPr/>
          </p:nvSpPr>
          <p:spPr>
            <a:xfrm>
              <a:off x="9082303" y="2292833"/>
              <a:ext cx="43891" cy="0"/>
            </a:xfrm>
            <a:custGeom>
              <a:avLst/>
              <a:gdLst/>
              <a:ahLst/>
              <a:cxnLst/>
              <a:rect l="0" t="0" r="0" b="0"/>
              <a:pathLst>
                <a:path w="43891">
                  <a:moveTo>
                    <a:pt x="0" y="0"/>
                  </a:moveTo>
                  <a:lnTo>
                    <a:pt x="43891" y="0"/>
                  </a:lnTo>
                </a:path>
              </a:pathLst>
            </a:custGeom>
            <a:ln w="4762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7" name="pl1420">
              <a:extLst>
                <a:ext uri="{FF2B5EF4-FFF2-40B4-BE49-F238E27FC236}">
                  <a16:creationId xmlns:a16="http://schemas.microsoft.com/office/drawing/2014/main" id="{85F10044-E2ED-2A9C-73B2-EF15BFA45148}"/>
                </a:ext>
              </a:extLst>
            </p:cNvPr>
            <p:cNvSpPr/>
            <p:nvPr/>
          </p:nvSpPr>
          <p:spPr>
            <a:xfrm>
              <a:off x="9082303" y="2013962"/>
              <a:ext cx="43891" cy="0"/>
            </a:xfrm>
            <a:custGeom>
              <a:avLst/>
              <a:gdLst/>
              <a:ahLst/>
              <a:cxnLst/>
              <a:rect l="0" t="0" r="0" b="0"/>
              <a:pathLst>
                <a:path w="43891">
                  <a:moveTo>
                    <a:pt x="0" y="0"/>
                  </a:moveTo>
                  <a:lnTo>
                    <a:pt x="43891" y="0"/>
                  </a:lnTo>
                </a:path>
              </a:pathLst>
            </a:custGeom>
            <a:ln w="4762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8" name="pl1421">
              <a:extLst>
                <a:ext uri="{FF2B5EF4-FFF2-40B4-BE49-F238E27FC236}">
                  <a16:creationId xmlns:a16="http://schemas.microsoft.com/office/drawing/2014/main" id="{E5846E40-2BCD-2D67-C341-FB80A3EA8902}"/>
                </a:ext>
              </a:extLst>
            </p:cNvPr>
            <p:cNvSpPr/>
            <p:nvPr/>
          </p:nvSpPr>
          <p:spPr>
            <a:xfrm>
              <a:off x="9082303" y="1735090"/>
              <a:ext cx="43891" cy="0"/>
            </a:xfrm>
            <a:custGeom>
              <a:avLst/>
              <a:gdLst/>
              <a:ahLst/>
              <a:cxnLst/>
              <a:rect l="0" t="0" r="0" b="0"/>
              <a:pathLst>
                <a:path w="43891">
                  <a:moveTo>
                    <a:pt x="0" y="0"/>
                  </a:moveTo>
                  <a:lnTo>
                    <a:pt x="43891" y="0"/>
                  </a:lnTo>
                </a:path>
              </a:pathLst>
            </a:custGeom>
            <a:ln w="4762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9" name="pl1422">
              <a:extLst>
                <a:ext uri="{FF2B5EF4-FFF2-40B4-BE49-F238E27FC236}">
                  <a16:creationId xmlns:a16="http://schemas.microsoft.com/office/drawing/2014/main" id="{4ECC68D7-83E9-71CB-368C-DBD33CAEA6E3}"/>
                </a:ext>
              </a:extLst>
            </p:cNvPr>
            <p:cNvSpPr/>
            <p:nvPr/>
          </p:nvSpPr>
          <p:spPr>
            <a:xfrm>
              <a:off x="8906738" y="2571705"/>
              <a:ext cx="43891" cy="0"/>
            </a:xfrm>
            <a:custGeom>
              <a:avLst/>
              <a:gdLst/>
              <a:ahLst/>
              <a:cxnLst/>
              <a:rect l="0" t="0" r="0" b="0"/>
              <a:pathLst>
                <a:path w="43891">
                  <a:moveTo>
                    <a:pt x="43891" y="0"/>
                  </a:moveTo>
                  <a:lnTo>
                    <a:pt x="0" y="0"/>
                  </a:lnTo>
                </a:path>
              </a:pathLst>
            </a:custGeom>
            <a:ln w="4762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30" name="pl1423">
              <a:extLst>
                <a:ext uri="{FF2B5EF4-FFF2-40B4-BE49-F238E27FC236}">
                  <a16:creationId xmlns:a16="http://schemas.microsoft.com/office/drawing/2014/main" id="{3E473529-8A07-0C34-3620-9B0132A28CFD}"/>
                </a:ext>
              </a:extLst>
            </p:cNvPr>
            <p:cNvSpPr/>
            <p:nvPr/>
          </p:nvSpPr>
          <p:spPr>
            <a:xfrm>
              <a:off x="8906738" y="2292833"/>
              <a:ext cx="43891" cy="0"/>
            </a:xfrm>
            <a:custGeom>
              <a:avLst/>
              <a:gdLst/>
              <a:ahLst/>
              <a:cxnLst/>
              <a:rect l="0" t="0" r="0" b="0"/>
              <a:pathLst>
                <a:path w="43891">
                  <a:moveTo>
                    <a:pt x="43891" y="0"/>
                  </a:moveTo>
                  <a:lnTo>
                    <a:pt x="0" y="0"/>
                  </a:lnTo>
                </a:path>
              </a:pathLst>
            </a:custGeom>
            <a:ln w="4762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31" name="pl1424">
              <a:extLst>
                <a:ext uri="{FF2B5EF4-FFF2-40B4-BE49-F238E27FC236}">
                  <a16:creationId xmlns:a16="http://schemas.microsoft.com/office/drawing/2014/main" id="{6D277888-EC75-8C6B-8C19-AE7DF9015A81}"/>
                </a:ext>
              </a:extLst>
            </p:cNvPr>
            <p:cNvSpPr/>
            <p:nvPr/>
          </p:nvSpPr>
          <p:spPr>
            <a:xfrm>
              <a:off x="8906738" y="2013962"/>
              <a:ext cx="43891" cy="0"/>
            </a:xfrm>
            <a:custGeom>
              <a:avLst/>
              <a:gdLst/>
              <a:ahLst/>
              <a:cxnLst/>
              <a:rect l="0" t="0" r="0" b="0"/>
              <a:pathLst>
                <a:path w="43891">
                  <a:moveTo>
                    <a:pt x="43891" y="0"/>
                  </a:moveTo>
                  <a:lnTo>
                    <a:pt x="0" y="0"/>
                  </a:lnTo>
                </a:path>
              </a:pathLst>
            </a:custGeom>
            <a:ln w="4762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32" name="pl1425">
              <a:extLst>
                <a:ext uri="{FF2B5EF4-FFF2-40B4-BE49-F238E27FC236}">
                  <a16:creationId xmlns:a16="http://schemas.microsoft.com/office/drawing/2014/main" id="{EEED2E67-4EB5-5E9A-B650-615F9B630730}"/>
                </a:ext>
              </a:extLst>
            </p:cNvPr>
            <p:cNvSpPr/>
            <p:nvPr/>
          </p:nvSpPr>
          <p:spPr>
            <a:xfrm>
              <a:off x="8906738" y="1735090"/>
              <a:ext cx="43891" cy="0"/>
            </a:xfrm>
            <a:custGeom>
              <a:avLst/>
              <a:gdLst/>
              <a:ahLst/>
              <a:cxnLst/>
              <a:rect l="0" t="0" r="0" b="0"/>
              <a:pathLst>
                <a:path w="43891">
                  <a:moveTo>
                    <a:pt x="43891" y="0"/>
                  </a:moveTo>
                  <a:lnTo>
                    <a:pt x="0" y="0"/>
                  </a:lnTo>
                </a:path>
              </a:pathLst>
            </a:custGeom>
            <a:ln w="4762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33" name="tx1426">
              <a:extLst>
                <a:ext uri="{FF2B5EF4-FFF2-40B4-BE49-F238E27FC236}">
                  <a16:creationId xmlns:a16="http://schemas.microsoft.com/office/drawing/2014/main" id="{23736125-8284-F947-D573-C65D79EEF4DB}"/>
                </a:ext>
              </a:extLst>
            </p:cNvPr>
            <p:cNvSpPr/>
            <p:nvPr/>
          </p:nvSpPr>
          <p:spPr>
            <a:xfrm>
              <a:off x="9195783" y="2546807"/>
              <a:ext cx="69850" cy="480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25</a:t>
              </a:r>
            </a:p>
          </p:txBody>
        </p:sp>
        <p:sp>
          <p:nvSpPr>
            <p:cNvPr id="1434" name="tx1427">
              <a:extLst>
                <a:ext uri="{FF2B5EF4-FFF2-40B4-BE49-F238E27FC236}">
                  <a16:creationId xmlns:a16="http://schemas.microsoft.com/office/drawing/2014/main" id="{1B9FBCA9-7416-4A39-0415-4E5841C42A95}"/>
                </a:ext>
              </a:extLst>
            </p:cNvPr>
            <p:cNvSpPr/>
            <p:nvPr/>
          </p:nvSpPr>
          <p:spPr>
            <a:xfrm>
              <a:off x="9195783" y="2267936"/>
              <a:ext cx="69850" cy="480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50</a:t>
              </a:r>
            </a:p>
          </p:txBody>
        </p:sp>
        <p:sp>
          <p:nvSpPr>
            <p:cNvPr id="1435" name="tx1428">
              <a:extLst>
                <a:ext uri="{FF2B5EF4-FFF2-40B4-BE49-F238E27FC236}">
                  <a16:creationId xmlns:a16="http://schemas.microsoft.com/office/drawing/2014/main" id="{F7214503-B281-3D88-2852-B0533B874668}"/>
                </a:ext>
              </a:extLst>
            </p:cNvPr>
            <p:cNvSpPr/>
            <p:nvPr/>
          </p:nvSpPr>
          <p:spPr>
            <a:xfrm>
              <a:off x="9195783" y="1989883"/>
              <a:ext cx="69850" cy="4720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75</a:t>
              </a:r>
            </a:p>
          </p:txBody>
        </p:sp>
        <p:sp>
          <p:nvSpPr>
            <p:cNvPr id="1436" name="tx1429">
              <a:extLst>
                <a:ext uri="{FF2B5EF4-FFF2-40B4-BE49-F238E27FC236}">
                  <a16:creationId xmlns:a16="http://schemas.microsoft.com/office/drawing/2014/main" id="{C72B4BCC-8708-DEE8-8D26-C6186580D400}"/>
                </a:ext>
              </a:extLst>
            </p:cNvPr>
            <p:cNvSpPr/>
            <p:nvPr/>
          </p:nvSpPr>
          <p:spPr>
            <a:xfrm>
              <a:off x="9195783" y="1710193"/>
              <a:ext cx="104775" cy="480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100</a:t>
              </a:r>
            </a:p>
          </p:txBody>
        </p:sp>
        <p:sp>
          <p:nvSpPr>
            <p:cNvPr id="1437" name="rc1430">
              <a:extLst>
                <a:ext uri="{FF2B5EF4-FFF2-40B4-BE49-F238E27FC236}">
                  <a16:creationId xmlns:a16="http://schemas.microsoft.com/office/drawing/2014/main" id="{7157FF14-FD30-7E76-A430-C8F1987760D4}"/>
                </a:ext>
              </a:extLst>
            </p:cNvPr>
            <p:cNvSpPr/>
            <p:nvPr/>
          </p:nvSpPr>
          <p:spPr>
            <a:xfrm>
              <a:off x="8837149" y="2907331"/>
              <a:ext cx="1109041" cy="1417544"/>
            </a:xfrm>
            <a:prstGeom prst="rect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38" name="tx1431">
              <a:extLst>
                <a:ext uri="{FF2B5EF4-FFF2-40B4-BE49-F238E27FC236}">
                  <a16:creationId xmlns:a16="http://schemas.microsoft.com/office/drawing/2014/main" id="{31B132F7-F75D-4282-F19D-FE71AEFBD7D7}"/>
                </a:ext>
              </a:extLst>
            </p:cNvPr>
            <p:cNvSpPr/>
            <p:nvPr/>
          </p:nvSpPr>
          <p:spPr>
            <a:xfrm>
              <a:off x="8906738" y="2959122"/>
              <a:ext cx="969863" cy="11558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000" dirty="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Metabolic Strategy</a:t>
              </a:r>
            </a:p>
          </p:txBody>
        </p:sp>
        <p:sp>
          <p:nvSpPr>
            <p:cNvPr id="1439" name="rc1432">
              <a:extLst>
                <a:ext uri="{FF2B5EF4-FFF2-40B4-BE49-F238E27FC236}">
                  <a16:creationId xmlns:a16="http://schemas.microsoft.com/office/drawing/2014/main" id="{77E5080E-2A65-E185-B0EA-184FB2C5C1A4}"/>
                </a:ext>
              </a:extLst>
            </p:cNvPr>
            <p:cNvSpPr/>
            <p:nvPr/>
          </p:nvSpPr>
          <p:spPr>
            <a:xfrm>
              <a:off x="8906738" y="3158006"/>
              <a:ext cx="219455" cy="21945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40" name="rc1433">
              <a:extLst>
                <a:ext uri="{FF2B5EF4-FFF2-40B4-BE49-F238E27FC236}">
                  <a16:creationId xmlns:a16="http://schemas.microsoft.com/office/drawing/2014/main" id="{3DCF6355-A5FF-1E6D-86F0-DD88A2D438B5}"/>
                </a:ext>
              </a:extLst>
            </p:cNvPr>
            <p:cNvSpPr/>
            <p:nvPr/>
          </p:nvSpPr>
          <p:spPr>
            <a:xfrm>
              <a:off x="8908538" y="3159806"/>
              <a:ext cx="215856" cy="215856"/>
            </a:xfrm>
            <a:prstGeom prst="rect">
              <a:avLst/>
            </a:prstGeom>
            <a:solidFill>
              <a:srgbClr val="3CBA26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41" name="rc1434">
              <a:extLst>
                <a:ext uri="{FF2B5EF4-FFF2-40B4-BE49-F238E27FC236}">
                  <a16:creationId xmlns:a16="http://schemas.microsoft.com/office/drawing/2014/main" id="{E3C3244E-9F0E-941B-9F92-7D4CF4838A47}"/>
                </a:ext>
              </a:extLst>
            </p:cNvPr>
            <p:cNvSpPr/>
            <p:nvPr/>
          </p:nvSpPr>
          <p:spPr>
            <a:xfrm>
              <a:off x="8906738" y="3377462"/>
              <a:ext cx="219455" cy="21945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42" name="rc1435">
              <a:extLst>
                <a:ext uri="{FF2B5EF4-FFF2-40B4-BE49-F238E27FC236}">
                  <a16:creationId xmlns:a16="http://schemas.microsoft.com/office/drawing/2014/main" id="{C479906C-E987-DCA6-E6C1-699024C06051}"/>
                </a:ext>
              </a:extLst>
            </p:cNvPr>
            <p:cNvSpPr/>
            <p:nvPr/>
          </p:nvSpPr>
          <p:spPr>
            <a:xfrm>
              <a:off x="8908538" y="3379262"/>
              <a:ext cx="215856" cy="215855"/>
            </a:xfrm>
            <a:prstGeom prst="rect">
              <a:avLst/>
            </a:prstGeom>
            <a:solidFill>
              <a:srgbClr val="A87142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43" name="rc1436">
              <a:extLst>
                <a:ext uri="{FF2B5EF4-FFF2-40B4-BE49-F238E27FC236}">
                  <a16:creationId xmlns:a16="http://schemas.microsoft.com/office/drawing/2014/main" id="{6833F1D5-382A-25EF-3F5B-BC80F2313177}"/>
                </a:ext>
              </a:extLst>
            </p:cNvPr>
            <p:cNvSpPr/>
            <p:nvPr/>
          </p:nvSpPr>
          <p:spPr>
            <a:xfrm>
              <a:off x="8906738" y="3596918"/>
              <a:ext cx="219455" cy="21945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44" name="rc1437">
              <a:extLst>
                <a:ext uri="{FF2B5EF4-FFF2-40B4-BE49-F238E27FC236}">
                  <a16:creationId xmlns:a16="http://schemas.microsoft.com/office/drawing/2014/main" id="{C9B1EF4E-2CFE-77DA-8B7D-B1E394E2DC58}"/>
                </a:ext>
              </a:extLst>
            </p:cNvPr>
            <p:cNvSpPr/>
            <p:nvPr/>
          </p:nvSpPr>
          <p:spPr>
            <a:xfrm>
              <a:off x="8908538" y="3598718"/>
              <a:ext cx="215856" cy="215855"/>
            </a:xfrm>
            <a:prstGeom prst="rect">
              <a:avLst/>
            </a:prstGeom>
            <a:solidFill>
              <a:srgbClr val="63E3C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45" name="rc1438">
              <a:extLst>
                <a:ext uri="{FF2B5EF4-FFF2-40B4-BE49-F238E27FC236}">
                  <a16:creationId xmlns:a16="http://schemas.microsoft.com/office/drawing/2014/main" id="{E8456B9F-AEC3-A274-DD31-B2C526708D70}"/>
                </a:ext>
              </a:extLst>
            </p:cNvPr>
            <p:cNvSpPr/>
            <p:nvPr/>
          </p:nvSpPr>
          <p:spPr>
            <a:xfrm>
              <a:off x="8906738" y="3816374"/>
              <a:ext cx="219455" cy="21945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46" name="rc1439">
              <a:extLst>
                <a:ext uri="{FF2B5EF4-FFF2-40B4-BE49-F238E27FC236}">
                  <a16:creationId xmlns:a16="http://schemas.microsoft.com/office/drawing/2014/main" id="{1CA58360-6128-4E38-3835-FD237BDD2355}"/>
                </a:ext>
              </a:extLst>
            </p:cNvPr>
            <p:cNvSpPr/>
            <p:nvPr/>
          </p:nvSpPr>
          <p:spPr>
            <a:xfrm>
              <a:off x="8908538" y="3818174"/>
              <a:ext cx="215856" cy="215855"/>
            </a:xfrm>
            <a:prstGeom prst="rect">
              <a:avLst/>
            </a:prstGeom>
            <a:solidFill>
              <a:srgbClr val="FE4A49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47" name="rc1440">
              <a:extLst>
                <a:ext uri="{FF2B5EF4-FFF2-40B4-BE49-F238E27FC236}">
                  <a16:creationId xmlns:a16="http://schemas.microsoft.com/office/drawing/2014/main" id="{F4F60476-0059-B9A3-4B9F-487641E107FD}"/>
                </a:ext>
              </a:extLst>
            </p:cNvPr>
            <p:cNvSpPr/>
            <p:nvPr/>
          </p:nvSpPr>
          <p:spPr>
            <a:xfrm>
              <a:off x="8906738" y="4035830"/>
              <a:ext cx="219455" cy="21945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48" name="rc1441">
              <a:extLst>
                <a:ext uri="{FF2B5EF4-FFF2-40B4-BE49-F238E27FC236}">
                  <a16:creationId xmlns:a16="http://schemas.microsoft.com/office/drawing/2014/main" id="{B935F378-4BCE-2770-B8FE-3813AE68F715}"/>
                </a:ext>
              </a:extLst>
            </p:cNvPr>
            <p:cNvSpPr/>
            <p:nvPr/>
          </p:nvSpPr>
          <p:spPr>
            <a:xfrm>
              <a:off x="8908538" y="4037630"/>
              <a:ext cx="215856" cy="215855"/>
            </a:xfrm>
            <a:prstGeom prst="rect">
              <a:avLst/>
            </a:prstGeom>
            <a:solidFill>
              <a:srgbClr val="A020F0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49" name="tx1442">
              <a:extLst>
                <a:ext uri="{FF2B5EF4-FFF2-40B4-BE49-F238E27FC236}">
                  <a16:creationId xmlns:a16="http://schemas.microsoft.com/office/drawing/2014/main" id="{86EB5669-82F7-9FC8-AF4E-DFD3F5F837BB}"/>
                </a:ext>
              </a:extLst>
            </p:cNvPr>
            <p:cNvSpPr/>
            <p:nvPr/>
          </p:nvSpPr>
          <p:spPr>
            <a:xfrm>
              <a:off x="9195783" y="3227420"/>
              <a:ext cx="337551" cy="6343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Autotrophic</a:t>
              </a:r>
            </a:p>
          </p:txBody>
        </p:sp>
        <p:sp>
          <p:nvSpPr>
            <p:cNvPr id="1450" name="tx1443">
              <a:extLst>
                <a:ext uri="{FF2B5EF4-FFF2-40B4-BE49-F238E27FC236}">
                  <a16:creationId xmlns:a16="http://schemas.microsoft.com/office/drawing/2014/main" id="{9B1243EE-F107-8728-6089-7AD8E31F6FFA}"/>
                </a:ext>
              </a:extLst>
            </p:cNvPr>
            <p:cNvSpPr/>
            <p:nvPr/>
          </p:nvSpPr>
          <p:spPr>
            <a:xfrm>
              <a:off x="9195783" y="3446876"/>
              <a:ext cx="337483" cy="6343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Heterotroph</a:t>
              </a:r>
            </a:p>
          </p:txBody>
        </p:sp>
        <p:sp>
          <p:nvSpPr>
            <p:cNvPr id="1451" name="tx1444">
              <a:extLst>
                <a:ext uri="{FF2B5EF4-FFF2-40B4-BE49-F238E27FC236}">
                  <a16:creationId xmlns:a16="http://schemas.microsoft.com/office/drawing/2014/main" id="{D501F9DB-C2BA-0BFC-268E-E87E04DD2BF0}"/>
                </a:ext>
              </a:extLst>
            </p:cNvPr>
            <p:cNvSpPr/>
            <p:nvPr/>
          </p:nvSpPr>
          <p:spPr>
            <a:xfrm>
              <a:off x="9195783" y="3666332"/>
              <a:ext cx="298806" cy="6343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Mixotroph</a:t>
              </a:r>
            </a:p>
          </p:txBody>
        </p:sp>
        <p:sp>
          <p:nvSpPr>
            <p:cNvPr id="1452" name="tx1445">
              <a:extLst>
                <a:ext uri="{FF2B5EF4-FFF2-40B4-BE49-F238E27FC236}">
                  <a16:creationId xmlns:a16="http://schemas.microsoft.com/office/drawing/2014/main" id="{087558E6-23A8-415A-381A-59C6E388321F}"/>
                </a:ext>
              </a:extLst>
            </p:cNvPr>
            <p:cNvSpPr/>
            <p:nvPr/>
          </p:nvSpPr>
          <p:spPr>
            <a:xfrm>
              <a:off x="9195783" y="3899772"/>
              <a:ext cx="221112" cy="4945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Parasite</a:t>
              </a:r>
            </a:p>
          </p:txBody>
        </p:sp>
        <p:sp>
          <p:nvSpPr>
            <p:cNvPr id="1453" name="tx1446">
              <a:extLst>
                <a:ext uri="{FF2B5EF4-FFF2-40B4-BE49-F238E27FC236}">
                  <a16:creationId xmlns:a16="http://schemas.microsoft.com/office/drawing/2014/main" id="{46ACF26D-58C5-0C18-986B-79CB82E3008D}"/>
                </a:ext>
              </a:extLst>
            </p:cNvPr>
            <p:cNvSpPr/>
            <p:nvPr/>
          </p:nvSpPr>
          <p:spPr>
            <a:xfrm>
              <a:off x="9195783" y="4105108"/>
              <a:ext cx="422954" cy="6357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 dirty="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Endosymbiotic</a:t>
              </a:r>
            </a:p>
          </p:txBody>
        </p:sp>
        <p:sp>
          <p:nvSpPr>
            <p:cNvPr id="1454" name="rc1447">
              <a:extLst>
                <a:ext uri="{FF2B5EF4-FFF2-40B4-BE49-F238E27FC236}">
                  <a16:creationId xmlns:a16="http://schemas.microsoft.com/office/drawing/2014/main" id="{429532C0-C6FD-CA5B-598A-50635AE07B0D}"/>
                </a:ext>
              </a:extLst>
            </p:cNvPr>
            <p:cNvSpPr/>
            <p:nvPr/>
          </p:nvSpPr>
          <p:spPr>
            <a:xfrm>
              <a:off x="8837149" y="4332075"/>
              <a:ext cx="939935" cy="1417544"/>
            </a:xfrm>
            <a:prstGeom prst="rect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55" name="tx1448">
              <a:extLst>
                <a:ext uri="{FF2B5EF4-FFF2-40B4-BE49-F238E27FC236}">
                  <a16:creationId xmlns:a16="http://schemas.microsoft.com/office/drawing/2014/main" id="{51135A6C-D840-4FE0-74D9-DFDB0CE160D0}"/>
                </a:ext>
              </a:extLst>
            </p:cNvPr>
            <p:cNvSpPr/>
            <p:nvPr/>
          </p:nvSpPr>
          <p:spPr>
            <a:xfrm>
              <a:off x="8906738" y="4411524"/>
              <a:ext cx="800757" cy="8793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00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HMMER Score</a:t>
              </a:r>
            </a:p>
          </p:txBody>
        </p:sp>
        <p:sp>
          <p:nvSpPr>
            <p:cNvPr id="1456" name="rc1449">
              <a:extLst>
                <a:ext uri="{FF2B5EF4-FFF2-40B4-BE49-F238E27FC236}">
                  <a16:creationId xmlns:a16="http://schemas.microsoft.com/office/drawing/2014/main" id="{857B4F32-7F5B-078E-443C-1FD07A9D6DD4}"/>
                </a:ext>
              </a:extLst>
            </p:cNvPr>
            <p:cNvSpPr/>
            <p:nvPr/>
          </p:nvSpPr>
          <p:spPr>
            <a:xfrm>
              <a:off x="8906738" y="4582750"/>
              <a:ext cx="219455" cy="21945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57" name="rc1450">
              <a:extLst>
                <a:ext uri="{FF2B5EF4-FFF2-40B4-BE49-F238E27FC236}">
                  <a16:creationId xmlns:a16="http://schemas.microsoft.com/office/drawing/2014/main" id="{D3EB7B2C-2CF7-9BB4-8A36-B3F7BC230CF6}"/>
                </a:ext>
              </a:extLst>
            </p:cNvPr>
            <p:cNvSpPr/>
            <p:nvPr/>
          </p:nvSpPr>
          <p:spPr>
            <a:xfrm>
              <a:off x="8908538" y="4584550"/>
              <a:ext cx="215856" cy="215855"/>
            </a:xfrm>
            <a:prstGeom prst="rect">
              <a:avLst/>
            </a:prstGeom>
            <a:solidFill>
              <a:srgbClr val="AE5A41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58" name="rc1451">
              <a:extLst>
                <a:ext uri="{FF2B5EF4-FFF2-40B4-BE49-F238E27FC236}">
                  <a16:creationId xmlns:a16="http://schemas.microsoft.com/office/drawing/2014/main" id="{BA9717DE-163D-4C87-BB45-174128712A1E}"/>
                </a:ext>
              </a:extLst>
            </p:cNvPr>
            <p:cNvSpPr/>
            <p:nvPr/>
          </p:nvSpPr>
          <p:spPr>
            <a:xfrm>
              <a:off x="8906738" y="4802206"/>
              <a:ext cx="219455" cy="21945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59" name="rc1452">
              <a:extLst>
                <a:ext uri="{FF2B5EF4-FFF2-40B4-BE49-F238E27FC236}">
                  <a16:creationId xmlns:a16="http://schemas.microsoft.com/office/drawing/2014/main" id="{78526A61-6769-5C63-B963-5282AB2FB916}"/>
                </a:ext>
              </a:extLst>
            </p:cNvPr>
            <p:cNvSpPr/>
            <p:nvPr/>
          </p:nvSpPr>
          <p:spPr>
            <a:xfrm>
              <a:off x="8908538" y="4804006"/>
              <a:ext cx="215856" cy="215855"/>
            </a:xfrm>
            <a:prstGeom prst="rect">
              <a:avLst/>
            </a:prstGeom>
            <a:solidFill>
              <a:srgbClr val="559E83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60" name="rc1453">
              <a:extLst>
                <a:ext uri="{FF2B5EF4-FFF2-40B4-BE49-F238E27FC236}">
                  <a16:creationId xmlns:a16="http://schemas.microsoft.com/office/drawing/2014/main" id="{F8F495A3-628E-CDA0-7862-0656A449BAEA}"/>
                </a:ext>
              </a:extLst>
            </p:cNvPr>
            <p:cNvSpPr/>
            <p:nvPr/>
          </p:nvSpPr>
          <p:spPr>
            <a:xfrm>
              <a:off x="8906738" y="5021662"/>
              <a:ext cx="219455" cy="21945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61" name="rc1454">
              <a:extLst>
                <a:ext uri="{FF2B5EF4-FFF2-40B4-BE49-F238E27FC236}">
                  <a16:creationId xmlns:a16="http://schemas.microsoft.com/office/drawing/2014/main" id="{E4FCCA2F-87DB-76AA-1970-798D6506447F}"/>
                </a:ext>
              </a:extLst>
            </p:cNvPr>
            <p:cNvSpPr/>
            <p:nvPr/>
          </p:nvSpPr>
          <p:spPr>
            <a:xfrm>
              <a:off x="8908538" y="5023462"/>
              <a:ext cx="215856" cy="215855"/>
            </a:xfrm>
            <a:prstGeom prst="rect">
              <a:avLst/>
            </a:prstGeom>
            <a:solidFill>
              <a:srgbClr val="B2D4AD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62" name="rc1455">
              <a:extLst>
                <a:ext uri="{FF2B5EF4-FFF2-40B4-BE49-F238E27FC236}">
                  <a16:creationId xmlns:a16="http://schemas.microsoft.com/office/drawing/2014/main" id="{40852412-8D78-3784-7059-388822F821E6}"/>
                </a:ext>
              </a:extLst>
            </p:cNvPr>
            <p:cNvSpPr/>
            <p:nvPr/>
          </p:nvSpPr>
          <p:spPr>
            <a:xfrm>
              <a:off x="8906738" y="5241118"/>
              <a:ext cx="219455" cy="21945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63" name="rc1456">
              <a:extLst>
                <a:ext uri="{FF2B5EF4-FFF2-40B4-BE49-F238E27FC236}">
                  <a16:creationId xmlns:a16="http://schemas.microsoft.com/office/drawing/2014/main" id="{EC748A58-6E5A-4642-B55C-1DCCCB2BA494}"/>
                </a:ext>
              </a:extLst>
            </p:cNvPr>
            <p:cNvSpPr/>
            <p:nvPr/>
          </p:nvSpPr>
          <p:spPr>
            <a:xfrm>
              <a:off x="8908538" y="5242918"/>
              <a:ext cx="215856" cy="215855"/>
            </a:xfrm>
            <a:prstGeom prst="rect">
              <a:avLst/>
            </a:prstGeom>
            <a:solidFill>
              <a:srgbClr val="DBC795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64" name="rc1457">
              <a:extLst>
                <a:ext uri="{FF2B5EF4-FFF2-40B4-BE49-F238E27FC236}">
                  <a16:creationId xmlns:a16="http://schemas.microsoft.com/office/drawing/2014/main" id="{592B5233-3C3E-5468-A94E-7F59928279DE}"/>
                </a:ext>
              </a:extLst>
            </p:cNvPr>
            <p:cNvSpPr/>
            <p:nvPr/>
          </p:nvSpPr>
          <p:spPr>
            <a:xfrm>
              <a:off x="8906738" y="5460574"/>
              <a:ext cx="219455" cy="21945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65" name="rc1458">
              <a:extLst>
                <a:ext uri="{FF2B5EF4-FFF2-40B4-BE49-F238E27FC236}">
                  <a16:creationId xmlns:a16="http://schemas.microsoft.com/office/drawing/2014/main" id="{8E0B653D-7012-B564-F91E-354B46FC1B82}"/>
                </a:ext>
              </a:extLst>
            </p:cNvPr>
            <p:cNvSpPr/>
            <p:nvPr/>
          </p:nvSpPr>
          <p:spPr>
            <a:xfrm>
              <a:off x="8908538" y="5462374"/>
              <a:ext cx="215856" cy="21585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2710" cap="flat">
              <a:solidFill>
                <a:srgbClr val="FFFFFF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66" name="tx1459">
              <a:extLst>
                <a:ext uri="{FF2B5EF4-FFF2-40B4-BE49-F238E27FC236}">
                  <a16:creationId xmlns:a16="http://schemas.microsoft.com/office/drawing/2014/main" id="{F57A3A3C-3DF3-8D7C-0B9A-A88437BC2D7C}"/>
                </a:ext>
              </a:extLst>
            </p:cNvPr>
            <p:cNvSpPr/>
            <p:nvPr/>
          </p:nvSpPr>
          <p:spPr>
            <a:xfrm>
              <a:off x="9195783" y="4669354"/>
              <a:ext cx="50443" cy="4624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H</a:t>
              </a:r>
            </a:p>
          </p:txBody>
        </p:sp>
        <p:sp>
          <p:nvSpPr>
            <p:cNvPr id="1467" name="tx1460">
              <a:extLst>
                <a:ext uri="{FF2B5EF4-FFF2-40B4-BE49-F238E27FC236}">
                  <a16:creationId xmlns:a16="http://schemas.microsoft.com/office/drawing/2014/main" id="{86921985-AFB7-9704-4745-151AA92751DA}"/>
                </a:ext>
              </a:extLst>
            </p:cNvPr>
            <p:cNvSpPr/>
            <p:nvPr/>
          </p:nvSpPr>
          <p:spPr>
            <a:xfrm>
              <a:off x="9195783" y="4888810"/>
              <a:ext cx="62107" cy="4624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M</a:t>
              </a:r>
            </a:p>
          </p:txBody>
        </p:sp>
        <p:sp>
          <p:nvSpPr>
            <p:cNvPr id="1468" name="tx1461">
              <a:extLst>
                <a:ext uri="{FF2B5EF4-FFF2-40B4-BE49-F238E27FC236}">
                  <a16:creationId xmlns:a16="http://schemas.microsoft.com/office/drawing/2014/main" id="{1FF0E9F5-69AC-723C-5D6A-68607A9B5C42}"/>
                </a:ext>
              </a:extLst>
            </p:cNvPr>
            <p:cNvSpPr/>
            <p:nvPr/>
          </p:nvSpPr>
          <p:spPr>
            <a:xfrm>
              <a:off x="9195783" y="5108266"/>
              <a:ext cx="42667" cy="4624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L</a:t>
              </a:r>
            </a:p>
          </p:txBody>
        </p:sp>
        <p:sp>
          <p:nvSpPr>
            <p:cNvPr id="1469" name="tx1462">
              <a:extLst>
                <a:ext uri="{FF2B5EF4-FFF2-40B4-BE49-F238E27FC236}">
                  <a16:creationId xmlns:a16="http://schemas.microsoft.com/office/drawing/2014/main" id="{E2A25FB1-8F0E-CB1A-0247-C6198192DDF1}"/>
                </a:ext>
              </a:extLst>
            </p:cNvPr>
            <p:cNvSpPr/>
            <p:nvPr/>
          </p:nvSpPr>
          <p:spPr>
            <a:xfrm>
              <a:off x="9195783" y="5327722"/>
              <a:ext cx="38847" cy="4624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P</a:t>
              </a:r>
            </a:p>
          </p:txBody>
        </p:sp>
        <p:sp>
          <p:nvSpPr>
            <p:cNvPr id="1470" name="tx1463">
              <a:extLst>
                <a:ext uri="{FF2B5EF4-FFF2-40B4-BE49-F238E27FC236}">
                  <a16:creationId xmlns:a16="http://schemas.microsoft.com/office/drawing/2014/main" id="{51CDC07F-04B9-A3CC-A54D-D58EF37B1BC3}"/>
                </a:ext>
              </a:extLst>
            </p:cNvPr>
            <p:cNvSpPr/>
            <p:nvPr/>
          </p:nvSpPr>
          <p:spPr>
            <a:xfrm>
              <a:off x="9195783" y="5545370"/>
              <a:ext cx="100886" cy="480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5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55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NA</a:t>
              </a:r>
            </a:p>
          </p:txBody>
        </p:sp>
        <p:sp>
          <p:nvSpPr>
            <p:cNvPr id="1471" name="tx1464">
              <a:extLst>
                <a:ext uri="{FF2B5EF4-FFF2-40B4-BE49-F238E27FC236}">
                  <a16:creationId xmlns:a16="http://schemas.microsoft.com/office/drawing/2014/main" id="{9EBD8C9D-6290-A566-0266-9B77EBF26710}"/>
                </a:ext>
              </a:extLst>
            </p:cNvPr>
            <p:cNvSpPr/>
            <p:nvPr/>
          </p:nvSpPr>
          <p:spPr>
            <a:xfrm>
              <a:off x="1493434" y="480574"/>
              <a:ext cx="1486086" cy="12687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1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10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With HMMER Score Map</a:t>
              </a:r>
            </a:p>
          </p:txBody>
        </p:sp>
        <p:sp>
          <p:nvSpPr>
            <p:cNvPr id="1472" name="tx1465">
              <a:extLst>
                <a:ext uri="{FF2B5EF4-FFF2-40B4-BE49-F238E27FC236}">
                  <a16:creationId xmlns:a16="http://schemas.microsoft.com/office/drawing/2014/main" id="{F6B10AAF-B3CE-C9D3-7AB3-CC0AB9A1EDDF}"/>
                </a:ext>
              </a:extLst>
            </p:cNvPr>
            <p:cNvSpPr/>
            <p:nvPr/>
          </p:nvSpPr>
          <p:spPr>
            <a:xfrm>
              <a:off x="1493434" y="256606"/>
              <a:ext cx="2811489" cy="15257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32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Alveolata and Rhizaria Phylogenetic Tree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C095CD1-D249-7F15-B3AA-6F2132293B2B}"/>
                </a:ext>
              </a:extLst>
            </p:cNvPr>
            <p:cNvSpPr txBox="1"/>
            <p:nvPr/>
          </p:nvSpPr>
          <p:spPr>
            <a:xfrm>
              <a:off x="5997563" y="502642"/>
              <a:ext cx="4493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2E977A1-C9BD-CE24-15A7-91709ECF1E91}"/>
                </a:ext>
              </a:extLst>
            </p:cNvPr>
            <p:cNvSpPr txBox="1"/>
            <p:nvPr/>
          </p:nvSpPr>
          <p:spPr>
            <a:xfrm>
              <a:off x="6285595" y="502642"/>
              <a:ext cx="526754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ADB7D1A-BB87-8454-DDD0-749C74F8B4D2}"/>
                </a:ext>
              </a:extLst>
            </p:cNvPr>
            <p:cNvSpPr txBox="1"/>
            <p:nvPr/>
          </p:nvSpPr>
          <p:spPr>
            <a:xfrm>
              <a:off x="6671558" y="502642"/>
              <a:ext cx="52421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F65D8D-0C38-C94B-324C-6CB66E8F773E}"/>
                </a:ext>
              </a:extLst>
            </p:cNvPr>
            <p:cNvSpPr txBox="1"/>
            <p:nvPr/>
          </p:nvSpPr>
          <p:spPr>
            <a:xfrm>
              <a:off x="7008900" y="502642"/>
              <a:ext cx="52421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LST8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F487A09-C3B1-37E3-76C3-3F62BFE09810}"/>
                </a:ext>
              </a:extLst>
            </p:cNvPr>
            <p:cNvSpPr txBox="1"/>
            <p:nvPr/>
          </p:nvSpPr>
          <p:spPr>
            <a:xfrm>
              <a:off x="7420441" y="502642"/>
              <a:ext cx="4493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6169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pic>
        <p:nvPicPr>
          <p:cNvPr id="8" name="Picture 7" descr="A group of colorful squares&#10;&#10;AI-generated content may be incorrect.">
            <a:extLst>
              <a:ext uri="{FF2B5EF4-FFF2-40B4-BE49-F238E27FC236}">
                <a16:creationId xmlns:a16="http://schemas.microsoft.com/office/drawing/2014/main" id="{D559F9FA-1456-6573-394C-A16D67D3E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80" y="3848684"/>
            <a:ext cx="5437539" cy="2658740"/>
          </a:xfrm>
          <a:prstGeom prst="rect">
            <a:avLst/>
          </a:prstGeom>
        </p:spPr>
      </p:pic>
      <p:pic>
        <p:nvPicPr>
          <p:cNvPr id="11" name="Picture 10" descr="A close up of a screen&#10;&#10;AI-generated content may be incorrect.">
            <a:extLst>
              <a:ext uri="{FF2B5EF4-FFF2-40B4-BE49-F238E27FC236}">
                <a16:creationId xmlns:a16="http://schemas.microsoft.com/office/drawing/2014/main" id="{E82C6321-5B5C-2265-D04B-BB00637DA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201" y="3831053"/>
            <a:ext cx="4557302" cy="2676371"/>
          </a:xfrm>
          <a:prstGeom prst="rect">
            <a:avLst/>
          </a:prstGeo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E116258E-97A3-D600-80B6-6302E423C687}"/>
              </a:ext>
            </a:extLst>
          </p:cNvPr>
          <p:cNvSpPr/>
          <p:nvPr/>
        </p:nvSpPr>
        <p:spPr>
          <a:xfrm>
            <a:off x="515457" y="1332034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501307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84DD588-05F6-87C5-C598-D179152DD9F6}"/>
              </a:ext>
            </a:extLst>
          </p:cNvPr>
          <p:cNvSpPr/>
          <p:nvPr/>
        </p:nvSpPr>
        <p:spPr>
          <a:xfrm>
            <a:off x="9908693" y="1332034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BC848-133B-2D66-C672-59F427AC3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60A2F6-C2EE-0186-8E3B-3228CF146CDD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A6DF6E-FAEA-2F87-44D4-87537E9FC4AD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F3E87-887C-94FA-3041-542240F69865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65174E-2822-AD97-254D-CC82181AA583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D8FED4-02E4-E28F-09B7-960113418271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77B93-7939-2914-6B25-0D57169F7B76}"/>
              </a:ext>
            </a:extLst>
          </p:cNvPr>
          <p:cNvSpPr/>
          <p:nvPr/>
        </p:nvSpPr>
        <p:spPr>
          <a:xfrm>
            <a:off x="126380" y="1501307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C3301B62-FBD1-CA33-18F3-D3455E7A088E}"/>
              </a:ext>
            </a:extLst>
          </p:cNvPr>
          <p:cNvSpPr/>
          <p:nvPr/>
        </p:nvSpPr>
        <p:spPr>
          <a:xfrm>
            <a:off x="2725089" y="1338144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55AF2F73-1B36-34E8-6E1D-EB0ED84D2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17243"/>
            <a:ext cx="5425413" cy="3140757"/>
          </a:xfrm>
          <a:prstGeom prst="rect">
            <a:avLst/>
          </a:prstGeom>
        </p:spPr>
      </p:pic>
      <p:pic>
        <p:nvPicPr>
          <p:cNvPr id="15" name="Picture 14" descr="A colorful lines and dots&#10;&#10;AI-generated content may be incorrect.">
            <a:extLst>
              <a:ext uri="{FF2B5EF4-FFF2-40B4-BE49-F238E27FC236}">
                <a16:creationId xmlns:a16="http://schemas.microsoft.com/office/drawing/2014/main" id="{E6F7B464-A219-5785-33EA-E24AFFF81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715" y="3717243"/>
            <a:ext cx="5908030" cy="3260527"/>
          </a:xfrm>
          <a:prstGeom prst="rect">
            <a:avLst/>
          </a:prstGeom>
        </p:spPr>
      </p:pic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8E09C3E9-7D86-A7D4-B288-E5097673BE57}"/>
              </a:ext>
            </a:extLst>
          </p:cNvPr>
          <p:cNvSpPr/>
          <p:nvPr/>
        </p:nvSpPr>
        <p:spPr>
          <a:xfrm>
            <a:off x="7110533" y="1376988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3279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F03905B5-31C5-42CE-6BEF-BCD9746840E8}"/>
              </a:ext>
            </a:extLst>
          </p:cNvPr>
          <p:cNvSpPr/>
          <p:nvPr/>
        </p:nvSpPr>
        <p:spPr>
          <a:xfrm>
            <a:off x="6217666" y="680046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F68E6866-F4F1-DC4B-B889-710ECFCF2D32}"/>
              </a:ext>
            </a:extLst>
          </p:cNvPr>
          <p:cNvSpPr/>
          <p:nvPr/>
        </p:nvSpPr>
        <p:spPr>
          <a:xfrm>
            <a:off x="527774" y="621680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pic>
        <p:nvPicPr>
          <p:cNvPr id="8" name="Picture 7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04446EAC-B5D3-07D5-6351-01BA62707C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9" y="2981459"/>
            <a:ext cx="5053086" cy="2936383"/>
          </a:xfrm>
          <a:prstGeom prst="rect">
            <a:avLst/>
          </a:prstGeom>
        </p:spPr>
      </p:pic>
      <p:pic>
        <p:nvPicPr>
          <p:cNvPr id="10" name="Picture 9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AD42B058-D8D1-D281-FB7C-8DE29BAD9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221" y="2981460"/>
            <a:ext cx="5354437" cy="293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lines on a white background&#10;&#10;AI-generated content may be incorrect.">
            <a:extLst>
              <a:ext uri="{FF2B5EF4-FFF2-40B4-BE49-F238E27FC236}">
                <a16:creationId xmlns:a16="http://schemas.microsoft.com/office/drawing/2014/main" id="{FDED322A-6034-1EDC-BB32-910AF54F4D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7" y="356218"/>
            <a:ext cx="4812392" cy="24900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A2C0F16-25CC-7537-B920-BFB9381BCEAC}"/>
              </a:ext>
            </a:extLst>
          </p:cNvPr>
          <p:cNvSpPr txBox="1"/>
          <p:nvPr/>
        </p:nvSpPr>
        <p:spPr>
          <a:xfrm>
            <a:off x="70834" y="0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N Domain</a:t>
            </a:r>
          </a:p>
        </p:txBody>
      </p:sp>
      <p:pic>
        <p:nvPicPr>
          <p:cNvPr id="14" name="Picture 13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913AC547-152A-EDE3-CCC7-8E94AFC5CE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226" y="340540"/>
            <a:ext cx="4328388" cy="25056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87B7BD7-2846-ED75-C329-DE5C0938DF10}"/>
              </a:ext>
            </a:extLst>
          </p:cNvPr>
          <p:cNvSpPr txBox="1"/>
          <p:nvPr/>
        </p:nvSpPr>
        <p:spPr>
          <a:xfrm>
            <a:off x="6026226" y="17241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M Domain</a:t>
            </a:r>
          </a:p>
        </p:txBody>
      </p:sp>
      <p:pic>
        <p:nvPicPr>
          <p:cNvPr id="17" name="Picture 16" descr="A colorful lines and text&#10;&#10;AI-generated content may be incorrect.">
            <a:extLst>
              <a:ext uri="{FF2B5EF4-FFF2-40B4-BE49-F238E27FC236}">
                <a16:creationId xmlns:a16="http://schemas.microsoft.com/office/drawing/2014/main" id="{1648E580-B5C0-2B6B-D3A2-19E66E610F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7" y="3762680"/>
            <a:ext cx="4694571" cy="250569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3205569-209B-E256-7A22-558BB2EFE249}"/>
              </a:ext>
            </a:extLst>
          </p:cNvPr>
          <p:cNvSpPr txBox="1"/>
          <p:nvPr/>
        </p:nvSpPr>
        <p:spPr>
          <a:xfrm>
            <a:off x="-23494" y="3393348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 descr="A close-up of a chart&#10;&#10;AI-generated content may be incorrect.">
            <a:extLst>
              <a:ext uri="{FF2B5EF4-FFF2-40B4-BE49-F238E27FC236}">
                <a16:creationId xmlns:a16="http://schemas.microsoft.com/office/drawing/2014/main" id="{0C7C1364-712C-165C-716A-0A372FFD04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988" y="3762680"/>
            <a:ext cx="4992868" cy="250569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85B4FA2-94A2-3B5F-15B6-C0352557E2EA}"/>
              </a:ext>
            </a:extLst>
          </p:cNvPr>
          <p:cNvSpPr txBox="1"/>
          <p:nvPr/>
        </p:nvSpPr>
        <p:spPr>
          <a:xfrm>
            <a:off x="5877078" y="3393348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 Site</a:t>
            </a:r>
          </a:p>
        </p:txBody>
      </p:sp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52BEC3C-4DA6-623E-4421-D3567EEE4EF6}"/>
              </a:ext>
            </a:extLst>
          </p:cNvPr>
          <p:cNvGrpSpPr/>
          <p:nvPr/>
        </p:nvGrpSpPr>
        <p:grpSpPr>
          <a:xfrm>
            <a:off x="-58214" y="954536"/>
            <a:ext cx="7405136" cy="4948928"/>
            <a:chOff x="915206" y="885179"/>
            <a:chExt cx="9144000" cy="6400800"/>
          </a:xfrm>
        </p:grpSpPr>
        <p:sp>
          <p:nvSpPr>
            <p:cNvPr id="3" name="rc3">
              <a:extLst>
                <a:ext uri="{FF2B5EF4-FFF2-40B4-BE49-F238E27FC236}">
                  <a16:creationId xmlns:a16="http://schemas.microsoft.com/office/drawing/2014/main" id="{876BBA2A-28FB-CC04-E6A3-3FE3C9F267DE}"/>
                </a:ext>
              </a:extLst>
            </p:cNvPr>
            <p:cNvSpPr/>
            <p:nvPr/>
          </p:nvSpPr>
          <p:spPr>
            <a:xfrm>
              <a:off x="915206" y="885179"/>
              <a:ext cx="9144000" cy="64008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" name="pg4">
              <a:extLst>
                <a:ext uri="{FF2B5EF4-FFF2-40B4-BE49-F238E27FC236}">
                  <a16:creationId xmlns:a16="http://schemas.microsoft.com/office/drawing/2014/main" id="{60791645-A251-61C2-861D-0C578DCA7FB2}"/>
                </a:ext>
              </a:extLst>
            </p:cNvPr>
            <p:cNvSpPr/>
            <p:nvPr/>
          </p:nvSpPr>
          <p:spPr>
            <a:xfrm>
              <a:off x="5486400" y="1749568"/>
              <a:ext cx="2473549" cy="4181113"/>
            </a:xfrm>
            <a:custGeom>
              <a:avLst/>
              <a:gdLst/>
              <a:ahLst/>
              <a:cxnLst/>
              <a:rect l="0" t="0" r="0" b="0"/>
              <a:pathLst>
                <a:path w="2473549" h="4181113">
                  <a:moveTo>
                    <a:pt x="0" y="2473613"/>
                  </a:moveTo>
                  <a:lnTo>
                    <a:pt x="61715" y="2532493"/>
                  </a:lnTo>
                  <a:lnTo>
                    <a:pt x="123431" y="2591372"/>
                  </a:lnTo>
                  <a:lnTo>
                    <a:pt x="185146" y="2650251"/>
                  </a:lnTo>
                  <a:lnTo>
                    <a:pt x="246862" y="2709131"/>
                  </a:lnTo>
                  <a:lnTo>
                    <a:pt x="308577" y="2768010"/>
                  </a:lnTo>
                  <a:lnTo>
                    <a:pt x="370293" y="2826889"/>
                  </a:lnTo>
                  <a:lnTo>
                    <a:pt x="432009" y="2885768"/>
                  </a:lnTo>
                  <a:lnTo>
                    <a:pt x="493724" y="2944648"/>
                  </a:lnTo>
                  <a:lnTo>
                    <a:pt x="555440" y="3003527"/>
                  </a:lnTo>
                  <a:lnTo>
                    <a:pt x="617155" y="3062406"/>
                  </a:lnTo>
                  <a:lnTo>
                    <a:pt x="678871" y="3121286"/>
                  </a:lnTo>
                  <a:lnTo>
                    <a:pt x="740587" y="3180165"/>
                  </a:lnTo>
                  <a:lnTo>
                    <a:pt x="802302" y="3239044"/>
                  </a:lnTo>
                  <a:lnTo>
                    <a:pt x="864018" y="3297923"/>
                  </a:lnTo>
                  <a:lnTo>
                    <a:pt x="925733" y="3356803"/>
                  </a:lnTo>
                  <a:lnTo>
                    <a:pt x="987449" y="3415682"/>
                  </a:lnTo>
                  <a:lnTo>
                    <a:pt x="1049164" y="3474561"/>
                  </a:lnTo>
                  <a:lnTo>
                    <a:pt x="1110880" y="3533441"/>
                  </a:lnTo>
                  <a:lnTo>
                    <a:pt x="1172596" y="3592320"/>
                  </a:lnTo>
                  <a:lnTo>
                    <a:pt x="1234311" y="3651199"/>
                  </a:lnTo>
                  <a:lnTo>
                    <a:pt x="1296027" y="3710078"/>
                  </a:lnTo>
                  <a:lnTo>
                    <a:pt x="1357742" y="3768958"/>
                  </a:lnTo>
                  <a:lnTo>
                    <a:pt x="1419458" y="3827837"/>
                  </a:lnTo>
                  <a:lnTo>
                    <a:pt x="1481174" y="3886716"/>
                  </a:lnTo>
                  <a:lnTo>
                    <a:pt x="1542889" y="3945596"/>
                  </a:lnTo>
                  <a:lnTo>
                    <a:pt x="1604605" y="4004475"/>
                  </a:lnTo>
                  <a:lnTo>
                    <a:pt x="1666320" y="4063354"/>
                  </a:lnTo>
                  <a:lnTo>
                    <a:pt x="1728036" y="4122233"/>
                  </a:lnTo>
                  <a:lnTo>
                    <a:pt x="1789751" y="4181113"/>
                  </a:lnTo>
                  <a:lnTo>
                    <a:pt x="1847261" y="4118724"/>
                  </a:lnTo>
                  <a:lnTo>
                    <a:pt x="1902597" y="4054400"/>
                  </a:lnTo>
                  <a:lnTo>
                    <a:pt x="1955695" y="3988216"/>
                  </a:lnTo>
                  <a:lnTo>
                    <a:pt x="2006491" y="3920250"/>
                  </a:lnTo>
                  <a:lnTo>
                    <a:pt x="2054927" y="3850581"/>
                  </a:lnTo>
                  <a:lnTo>
                    <a:pt x="2100944" y="3779292"/>
                  </a:lnTo>
                  <a:lnTo>
                    <a:pt x="2144489" y="3706467"/>
                  </a:lnTo>
                  <a:lnTo>
                    <a:pt x="2185511" y="3632192"/>
                  </a:lnTo>
                  <a:lnTo>
                    <a:pt x="2223962" y="3556553"/>
                  </a:lnTo>
                  <a:lnTo>
                    <a:pt x="2259795" y="3479640"/>
                  </a:lnTo>
                  <a:lnTo>
                    <a:pt x="2292970" y="3401543"/>
                  </a:lnTo>
                  <a:lnTo>
                    <a:pt x="2323446" y="3322354"/>
                  </a:lnTo>
                  <a:lnTo>
                    <a:pt x="2351189" y="3242166"/>
                  </a:lnTo>
                  <a:lnTo>
                    <a:pt x="2376165" y="3161074"/>
                  </a:lnTo>
                  <a:lnTo>
                    <a:pt x="2398345" y="3079174"/>
                  </a:lnTo>
                  <a:lnTo>
                    <a:pt x="2417703" y="2996560"/>
                  </a:lnTo>
                  <a:lnTo>
                    <a:pt x="2434217" y="2913332"/>
                  </a:lnTo>
                  <a:lnTo>
                    <a:pt x="2447866" y="2829586"/>
                  </a:lnTo>
                  <a:lnTo>
                    <a:pt x="2458635" y="2745421"/>
                  </a:lnTo>
                  <a:lnTo>
                    <a:pt x="2466510" y="2660936"/>
                  </a:lnTo>
                  <a:lnTo>
                    <a:pt x="2471484" y="2576231"/>
                  </a:lnTo>
                  <a:lnTo>
                    <a:pt x="2473549" y="2491405"/>
                  </a:lnTo>
                  <a:lnTo>
                    <a:pt x="2472704" y="2406559"/>
                  </a:lnTo>
                  <a:lnTo>
                    <a:pt x="2468950" y="2321791"/>
                  </a:lnTo>
                  <a:lnTo>
                    <a:pt x="2462290" y="2237202"/>
                  </a:lnTo>
                  <a:lnTo>
                    <a:pt x="2452733" y="2152891"/>
                  </a:lnTo>
                  <a:lnTo>
                    <a:pt x="2440290" y="2068957"/>
                  </a:lnTo>
                  <a:lnTo>
                    <a:pt x="2424976" y="1985499"/>
                  </a:lnTo>
                  <a:lnTo>
                    <a:pt x="2406808" y="1902616"/>
                  </a:lnTo>
                  <a:lnTo>
                    <a:pt x="2385808" y="1820405"/>
                  </a:lnTo>
                  <a:lnTo>
                    <a:pt x="2362002" y="1738962"/>
                  </a:lnTo>
                  <a:lnTo>
                    <a:pt x="2335415" y="1658384"/>
                  </a:lnTo>
                  <a:lnTo>
                    <a:pt x="2306081" y="1578765"/>
                  </a:lnTo>
                  <a:lnTo>
                    <a:pt x="2274033" y="1500199"/>
                  </a:lnTo>
                  <a:lnTo>
                    <a:pt x="2239310" y="1422778"/>
                  </a:lnTo>
                  <a:lnTo>
                    <a:pt x="2201952" y="1346594"/>
                  </a:lnTo>
                  <a:lnTo>
                    <a:pt x="2162002" y="1271736"/>
                  </a:lnTo>
                  <a:lnTo>
                    <a:pt x="2119509" y="1198292"/>
                  </a:lnTo>
                  <a:lnTo>
                    <a:pt x="2074522" y="1126348"/>
                  </a:lnTo>
                  <a:lnTo>
                    <a:pt x="2027094" y="1055990"/>
                  </a:lnTo>
                  <a:lnTo>
                    <a:pt x="1977280" y="987300"/>
                  </a:lnTo>
                  <a:lnTo>
                    <a:pt x="1925140" y="920359"/>
                  </a:lnTo>
                  <a:lnTo>
                    <a:pt x="1870735" y="855246"/>
                  </a:lnTo>
                  <a:lnTo>
                    <a:pt x="1814129" y="792037"/>
                  </a:lnTo>
                  <a:lnTo>
                    <a:pt x="1755388" y="730806"/>
                  </a:lnTo>
                  <a:lnTo>
                    <a:pt x="1694581" y="671626"/>
                  </a:lnTo>
                  <a:lnTo>
                    <a:pt x="1631781" y="614567"/>
                  </a:lnTo>
                  <a:lnTo>
                    <a:pt x="1567060" y="559694"/>
                  </a:lnTo>
                  <a:lnTo>
                    <a:pt x="1500496" y="507074"/>
                  </a:lnTo>
                  <a:lnTo>
                    <a:pt x="1432166" y="456768"/>
                  </a:lnTo>
                  <a:lnTo>
                    <a:pt x="1362151" y="408835"/>
                  </a:lnTo>
                  <a:lnTo>
                    <a:pt x="1290533" y="363332"/>
                  </a:lnTo>
                  <a:lnTo>
                    <a:pt x="1217397" y="320311"/>
                  </a:lnTo>
                  <a:lnTo>
                    <a:pt x="1142828" y="279825"/>
                  </a:lnTo>
                  <a:lnTo>
                    <a:pt x="1066914" y="241919"/>
                  </a:lnTo>
                  <a:lnTo>
                    <a:pt x="989745" y="206640"/>
                  </a:lnTo>
                  <a:lnTo>
                    <a:pt x="911412" y="174028"/>
                  </a:lnTo>
                  <a:lnTo>
                    <a:pt x="832006" y="144122"/>
                  </a:lnTo>
                  <a:lnTo>
                    <a:pt x="751621" y="116957"/>
                  </a:lnTo>
                  <a:lnTo>
                    <a:pt x="670352" y="92565"/>
                  </a:lnTo>
                  <a:lnTo>
                    <a:pt x="588293" y="70974"/>
                  </a:lnTo>
                  <a:lnTo>
                    <a:pt x="505543" y="52211"/>
                  </a:lnTo>
                  <a:lnTo>
                    <a:pt x="422198" y="36296"/>
                  </a:lnTo>
                  <a:lnTo>
                    <a:pt x="338356" y="23250"/>
                  </a:lnTo>
                  <a:lnTo>
                    <a:pt x="254116" y="13087"/>
                  </a:lnTo>
                  <a:lnTo>
                    <a:pt x="169577" y="5819"/>
                  </a:lnTo>
                  <a:lnTo>
                    <a:pt x="84838" y="1455"/>
                  </a:lnTo>
                  <a:lnTo>
                    <a:pt x="0" y="0"/>
                  </a:lnTo>
                  <a:lnTo>
                    <a:pt x="0" y="85297"/>
                  </a:lnTo>
                  <a:lnTo>
                    <a:pt x="0" y="170594"/>
                  </a:lnTo>
                  <a:lnTo>
                    <a:pt x="0" y="255891"/>
                  </a:lnTo>
                  <a:lnTo>
                    <a:pt x="0" y="341188"/>
                  </a:lnTo>
                  <a:lnTo>
                    <a:pt x="0" y="426485"/>
                  </a:lnTo>
                  <a:lnTo>
                    <a:pt x="0" y="511782"/>
                  </a:lnTo>
                  <a:lnTo>
                    <a:pt x="0" y="597079"/>
                  </a:lnTo>
                  <a:lnTo>
                    <a:pt x="0" y="682376"/>
                  </a:lnTo>
                  <a:lnTo>
                    <a:pt x="0" y="767673"/>
                  </a:lnTo>
                  <a:lnTo>
                    <a:pt x="0" y="852970"/>
                  </a:lnTo>
                  <a:lnTo>
                    <a:pt x="0" y="938267"/>
                  </a:lnTo>
                  <a:lnTo>
                    <a:pt x="0" y="1023564"/>
                  </a:lnTo>
                  <a:lnTo>
                    <a:pt x="0" y="1108861"/>
                  </a:lnTo>
                  <a:lnTo>
                    <a:pt x="0" y="1194158"/>
                  </a:lnTo>
                  <a:lnTo>
                    <a:pt x="0" y="1279455"/>
                  </a:lnTo>
                  <a:lnTo>
                    <a:pt x="0" y="1364752"/>
                  </a:lnTo>
                  <a:lnTo>
                    <a:pt x="0" y="1450049"/>
                  </a:lnTo>
                  <a:lnTo>
                    <a:pt x="0" y="1535346"/>
                  </a:lnTo>
                  <a:lnTo>
                    <a:pt x="0" y="1620643"/>
                  </a:lnTo>
                  <a:lnTo>
                    <a:pt x="0" y="1705940"/>
                  </a:lnTo>
                  <a:lnTo>
                    <a:pt x="0" y="1791237"/>
                  </a:lnTo>
                  <a:lnTo>
                    <a:pt x="0" y="1876534"/>
                  </a:lnTo>
                  <a:lnTo>
                    <a:pt x="0" y="1961831"/>
                  </a:lnTo>
                  <a:lnTo>
                    <a:pt x="0" y="2047128"/>
                  </a:lnTo>
                  <a:lnTo>
                    <a:pt x="0" y="2132425"/>
                  </a:lnTo>
                  <a:lnTo>
                    <a:pt x="0" y="2217722"/>
                  </a:lnTo>
                  <a:lnTo>
                    <a:pt x="0" y="2303019"/>
                  </a:lnTo>
                  <a:lnTo>
                    <a:pt x="0" y="2388316"/>
                  </a:lnTo>
                  <a:close/>
                </a:path>
              </a:pathLst>
            </a:custGeom>
            <a:solidFill>
              <a:srgbClr val="FE4A49">
                <a:alpha val="100000"/>
              </a:srgbClr>
            </a:solidFill>
            <a:ln w="13550" cap="flat">
              <a:solidFill>
                <a:srgbClr val="000000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" name="pg5">
              <a:extLst>
                <a:ext uri="{FF2B5EF4-FFF2-40B4-BE49-F238E27FC236}">
                  <a16:creationId xmlns:a16="http://schemas.microsoft.com/office/drawing/2014/main" id="{E478AB0F-72B4-2901-67C5-31263E00CBDE}"/>
                </a:ext>
              </a:extLst>
            </p:cNvPr>
            <p:cNvSpPr/>
            <p:nvPr/>
          </p:nvSpPr>
          <p:spPr>
            <a:xfrm>
              <a:off x="5486400" y="4223182"/>
              <a:ext cx="1789751" cy="2400011"/>
            </a:xfrm>
            <a:custGeom>
              <a:avLst/>
              <a:gdLst/>
              <a:ahLst/>
              <a:cxnLst/>
              <a:rect l="0" t="0" r="0" b="0"/>
              <a:pathLst>
                <a:path w="1789751" h="2400011">
                  <a:moveTo>
                    <a:pt x="0" y="0"/>
                  </a:moveTo>
                  <a:lnTo>
                    <a:pt x="20652" y="82759"/>
                  </a:lnTo>
                  <a:lnTo>
                    <a:pt x="41305" y="165518"/>
                  </a:lnTo>
                  <a:lnTo>
                    <a:pt x="61957" y="248277"/>
                  </a:lnTo>
                  <a:lnTo>
                    <a:pt x="82610" y="331036"/>
                  </a:lnTo>
                  <a:lnTo>
                    <a:pt x="103262" y="413795"/>
                  </a:lnTo>
                  <a:lnTo>
                    <a:pt x="123915" y="496554"/>
                  </a:lnTo>
                  <a:lnTo>
                    <a:pt x="144567" y="579313"/>
                  </a:lnTo>
                  <a:lnTo>
                    <a:pt x="165220" y="662072"/>
                  </a:lnTo>
                  <a:lnTo>
                    <a:pt x="185872" y="744831"/>
                  </a:lnTo>
                  <a:lnTo>
                    <a:pt x="206525" y="827590"/>
                  </a:lnTo>
                  <a:lnTo>
                    <a:pt x="227177" y="910349"/>
                  </a:lnTo>
                  <a:lnTo>
                    <a:pt x="247830" y="993108"/>
                  </a:lnTo>
                  <a:lnTo>
                    <a:pt x="268482" y="1075867"/>
                  </a:lnTo>
                  <a:lnTo>
                    <a:pt x="289135" y="1158626"/>
                  </a:lnTo>
                  <a:lnTo>
                    <a:pt x="309787" y="1241385"/>
                  </a:lnTo>
                  <a:lnTo>
                    <a:pt x="330440" y="1324144"/>
                  </a:lnTo>
                  <a:lnTo>
                    <a:pt x="351092" y="1406903"/>
                  </a:lnTo>
                  <a:lnTo>
                    <a:pt x="371745" y="1489662"/>
                  </a:lnTo>
                  <a:lnTo>
                    <a:pt x="392397" y="1572421"/>
                  </a:lnTo>
                  <a:lnTo>
                    <a:pt x="413050" y="1655180"/>
                  </a:lnTo>
                  <a:lnTo>
                    <a:pt x="433702" y="1737939"/>
                  </a:lnTo>
                  <a:lnTo>
                    <a:pt x="454355" y="1820698"/>
                  </a:lnTo>
                  <a:lnTo>
                    <a:pt x="475007" y="1903457"/>
                  </a:lnTo>
                  <a:lnTo>
                    <a:pt x="495660" y="1986216"/>
                  </a:lnTo>
                  <a:lnTo>
                    <a:pt x="516312" y="2068975"/>
                  </a:lnTo>
                  <a:lnTo>
                    <a:pt x="536965" y="2151734"/>
                  </a:lnTo>
                  <a:lnTo>
                    <a:pt x="557618" y="2234493"/>
                  </a:lnTo>
                  <a:lnTo>
                    <a:pt x="578270" y="2317252"/>
                  </a:lnTo>
                  <a:lnTo>
                    <a:pt x="598923" y="2400011"/>
                  </a:lnTo>
                  <a:lnTo>
                    <a:pt x="683187" y="2377398"/>
                  </a:lnTo>
                  <a:lnTo>
                    <a:pt x="766601" y="2351826"/>
                  </a:lnTo>
                  <a:lnTo>
                    <a:pt x="849061" y="2323329"/>
                  </a:lnTo>
                  <a:lnTo>
                    <a:pt x="930465" y="2291942"/>
                  </a:lnTo>
                  <a:lnTo>
                    <a:pt x="1010712" y="2257703"/>
                  </a:lnTo>
                  <a:lnTo>
                    <a:pt x="1089702" y="2220656"/>
                  </a:lnTo>
                  <a:lnTo>
                    <a:pt x="1167335" y="2180846"/>
                  </a:lnTo>
                  <a:lnTo>
                    <a:pt x="1243517" y="2138324"/>
                  </a:lnTo>
                  <a:lnTo>
                    <a:pt x="1318152" y="2093141"/>
                  </a:lnTo>
                  <a:lnTo>
                    <a:pt x="1391146" y="2045354"/>
                  </a:lnTo>
                  <a:lnTo>
                    <a:pt x="1462411" y="1995023"/>
                  </a:lnTo>
                  <a:lnTo>
                    <a:pt x="1531856" y="1942210"/>
                  </a:lnTo>
                  <a:lnTo>
                    <a:pt x="1599395" y="1886981"/>
                  </a:lnTo>
                  <a:lnTo>
                    <a:pt x="1664945" y="1829405"/>
                  </a:lnTo>
                  <a:lnTo>
                    <a:pt x="1728423" y="1769552"/>
                  </a:lnTo>
                  <a:lnTo>
                    <a:pt x="1789751" y="1707499"/>
                  </a:lnTo>
                  <a:lnTo>
                    <a:pt x="1728036" y="1648619"/>
                  </a:lnTo>
                  <a:lnTo>
                    <a:pt x="1666320" y="1589740"/>
                  </a:lnTo>
                  <a:lnTo>
                    <a:pt x="1604605" y="1530861"/>
                  </a:lnTo>
                  <a:lnTo>
                    <a:pt x="1542889" y="1471982"/>
                  </a:lnTo>
                  <a:lnTo>
                    <a:pt x="1481174" y="1413102"/>
                  </a:lnTo>
                  <a:lnTo>
                    <a:pt x="1419458" y="1354223"/>
                  </a:lnTo>
                  <a:lnTo>
                    <a:pt x="1357742" y="1295344"/>
                  </a:lnTo>
                  <a:lnTo>
                    <a:pt x="1296027" y="1236464"/>
                  </a:lnTo>
                  <a:lnTo>
                    <a:pt x="1234311" y="1177585"/>
                  </a:lnTo>
                  <a:lnTo>
                    <a:pt x="1172596" y="1118706"/>
                  </a:lnTo>
                  <a:lnTo>
                    <a:pt x="1110880" y="1059827"/>
                  </a:lnTo>
                  <a:lnTo>
                    <a:pt x="1049164" y="1000947"/>
                  </a:lnTo>
                  <a:lnTo>
                    <a:pt x="987449" y="942068"/>
                  </a:lnTo>
                  <a:lnTo>
                    <a:pt x="925733" y="883189"/>
                  </a:lnTo>
                  <a:lnTo>
                    <a:pt x="864018" y="824309"/>
                  </a:lnTo>
                  <a:lnTo>
                    <a:pt x="802302" y="765430"/>
                  </a:lnTo>
                  <a:lnTo>
                    <a:pt x="740587" y="706551"/>
                  </a:lnTo>
                  <a:lnTo>
                    <a:pt x="678871" y="647672"/>
                  </a:lnTo>
                  <a:lnTo>
                    <a:pt x="617155" y="588792"/>
                  </a:lnTo>
                  <a:lnTo>
                    <a:pt x="555440" y="529913"/>
                  </a:lnTo>
                  <a:lnTo>
                    <a:pt x="493724" y="471034"/>
                  </a:lnTo>
                  <a:lnTo>
                    <a:pt x="432009" y="412154"/>
                  </a:lnTo>
                  <a:lnTo>
                    <a:pt x="370293" y="353275"/>
                  </a:lnTo>
                  <a:lnTo>
                    <a:pt x="308577" y="294396"/>
                  </a:lnTo>
                  <a:lnTo>
                    <a:pt x="246862" y="235517"/>
                  </a:lnTo>
                  <a:lnTo>
                    <a:pt x="185146" y="176637"/>
                  </a:lnTo>
                  <a:lnTo>
                    <a:pt x="123431" y="117758"/>
                  </a:lnTo>
                  <a:lnTo>
                    <a:pt x="61715" y="58879"/>
                  </a:lnTo>
                  <a:close/>
                </a:path>
              </a:pathLst>
            </a:custGeom>
            <a:solidFill>
              <a:srgbClr val="63E3C5">
                <a:alpha val="100000"/>
              </a:srgbClr>
            </a:solidFill>
            <a:ln w="13550" cap="flat">
              <a:solidFill>
                <a:srgbClr val="000000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" name="pg6">
              <a:extLst>
                <a:ext uri="{FF2B5EF4-FFF2-40B4-BE49-F238E27FC236}">
                  <a16:creationId xmlns:a16="http://schemas.microsoft.com/office/drawing/2014/main" id="{7AFB4664-5667-734D-6463-E5C67B56C7C5}"/>
                </a:ext>
              </a:extLst>
            </p:cNvPr>
            <p:cNvSpPr/>
            <p:nvPr/>
          </p:nvSpPr>
          <p:spPr>
            <a:xfrm>
              <a:off x="3012885" y="2039596"/>
              <a:ext cx="3072437" cy="4657155"/>
            </a:xfrm>
            <a:custGeom>
              <a:avLst/>
              <a:gdLst/>
              <a:ahLst/>
              <a:cxnLst/>
              <a:rect l="0" t="0" r="0" b="0"/>
              <a:pathLst>
                <a:path w="3072437" h="4657155">
                  <a:moveTo>
                    <a:pt x="2473514" y="2183585"/>
                  </a:moveTo>
                  <a:lnTo>
                    <a:pt x="2433438" y="2108289"/>
                  </a:lnTo>
                  <a:lnTo>
                    <a:pt x="2393362" y="2032993"/>
                  </a:lnTo>
                  <a:lnTo>
                    <a:pt x="2353286" y="1957697"/>
                  </a:lnTo>
                  <a:lnTo>
                    <a:pt x="2313210" y="1882401"/>
                  </a:lnTo>
                  <a:lnTo>
                    <a:pt x="2273134" y="1807105"/>
                  </a:lnTo>
                  <a:lnTo>
                    <a:pt x="2233058" y="1731809"/>
                  </a:lnTo>
                  <a:lnTo>
                    <a:pt x="2192982" y="1656513"/>
                  </a:lnTo>
                  <a:lnTo>
                    <a:pt x="2152906" y="1581217"/>
                  </a:lnTo>
                  <a:lnTo>
                    <a:pt x="2112830" y="1505921"/>
                  </a:lnTo>
                  <a:lnTo>
                    <a:pt x="2072754" y="1430625"/>
                  </a:lnTo>
                  <a:lnTo>
                    <a:pt x="2032678" y="1355329"/>
                  </a:lnTo>
                  <a:lnTo>
                    <a:pt x="1992602" y="1280033"/>
                  </a:lnTo>
                  <a:lnTo>
                    <a:pt x="1952526" y="1204736"/>
                  </a:lnTo>
                  <a:lnTo>
                    <a:pt x="1912450" y="1129440"/>
                  </a:lnTo>
                  <a:lnTo>
                    <a:pt x="1872374" y="1054144"/>
                  </a:lnTo>
                  <a:lnTo>
                    <a:pt x="1832298" y="978848"/>
                  </a:lnTo>
                  <a:lnTo>
                    <a:pt x="1792222" y="903552"/>
                  </a:lnTo>
                  <a:lnTo>
                    <a:pt x="1752146" y="828256"/>
                  </a:lnTo>
                  <a:lnTo>
                    <a:pt x="1712070" y="752960"/>
                  </a:lnTo>
                  <a:lnTo>
                    <a:pt x="1671994" y="677664"/>
                  </a:lnTo>
                  <a:lnTo>
                    <a:pt x="1631918" y="602368"/>
                  </a:lnTo>
                  <a:lnTo>
                    <a:pt x="1591842" y="527072"/>
                  </a:lnTo>
                  <a:lnTo>
                    <a:pt x="1551766" y="451776"/>
                  </a:lnTo>
                  <a:lnTo>
                    <a:pt x="1511690" y="376480"/>
                  </a:lnTo>
                  <a:lnTo>
                    <a:pt x="1471614" y="301184"/>
                  </a:lnTo>
                  <a:lnTo>
                    <a:pt x="1431538" y="225888"/>
                  </a:lnTo>
                  <a:lnTo>
                    <a:pt x="1391462" y="150592"/>
                  </a:lnTo>
                  <a:lnTo>
                    <a:pt x="1351386" y="75296"/>
                  </a:lnTo>
                  <a:lnTo>
                    <a:pt x="1311310" y="0"/>
                  </a:lnTo>
                  <a:lnTo>
                    <a:pt x="1237576" y="40871"/>
                  </a:lnTo>
                  <a:lnTo>
                    <a:pt x="1165279" y="84232"/>
                  </a:lnTo>
                  <a:lnTo>
                    <a:pt x="1094500" y="130031"/>
                  </a:lnTo>
                  <a:lnTo>
                    <a:pt x="1025324" y="178215"/>
                  </a:lnTo>
                  <a:lnTo>
                    <a:pt x="957830" y="228728"/>
                  </a:lnTo>
                  <a:lnTo>
                    <a:pt x="892096" y="281512"/>
                  </a:lnTo>
                  <a:lnTo>
                    <a:pt x="828199" y="336506"/>
                  </a:lnTo>
                  <a:lnTo>
                    <a:pt x="766213" y="393644"/>
                  </a:lnTo>
                  <a:lnTo>
                    <a:pt x="706210" y="452862"/>
                  </a:lnTo>
                  <a:lnTo>
                    <a:pt x="648260" y="514090"/>
                  </a:lnTo>
                  <a:lnTo>
                    <a:pt x="592430" y="577258"/>
                  </a:lnTo>
                  <a:lnTo>
                    <a:pt x="538785" y="642291"/>
                  </a:lnTo>
                  <a:lnTo>
                    <a:pt x="487387" y="709114"/>
                  </a:lnTo>
                  <a:lnTo>
                    <a:pt x="438296" y="777650"/>
                  </a:lnTo>
                  <a:lnTo>
                    <a:pt x="391569" y="847819"/>
                  </a:lnTo>
                  <a:lnTo>
                    <a:pt x="347260" y="919540"/>
                  </a:lnTo>
                  <a:lnTo>
                    <a:pt x="305421" y="992728"/>
                  </a:lnTo>
                  <a:lnTo>
                    <a:pt x="266101" y="1067300"/>
                  </a:lnTo>
                  <a:lnTo>
                    <a:pt x="229344" y="1143169"/>
                  </a:lnTo>
                  <a:lnTo>
                    <a:pt x="195194" y="1220246"/>
                  </a:lnTo>
                  <a:lnTo>
                    <a:pt x="163690" y="1298442"/>
                  </a:lnTo>
                  <a:lnTo>
                    <a:pt x="134869" y="1377666"/>
                  </a:lnTo>
                  <a:lnTo>
                    <a:pt x="108765" y="1457826"/>
                  </a:lnTo>
                  <a:lnTo>
                    <a:pt x="85407" y="1538829"/>
                  </a:lnTo>
                  <a:lnTo>
                    <a:pt x="64823" y="1620581"/>
                  </a:lnTo>
                  <a:lnTo>
                    <a:pt x="47037" y="1702987"/>
                  </a:lnTo>
                  <a:lnTo>
                    <a:pt x="32069" y="1785951"/>
                  </a:lnTo>
                  <a:lnTo>
                    <a:pt x="19937" y="1869378"/>
                  </a:lnTo>
                  <a:lnTo>
                    <a:pt x="10655" y="1953169"/>
                  </a:lnTo>
                  <a:lnTo>
                    <a:pt x="4234" y="2037227"/>
                  </a:lnTo>
                  <a:lnTo>
                    <a:pt x="681" y="2121456"/>
                  </a:lnTo>
                  <a:lnTo>
                    <a:pt x="0" y="2205757"/>
                  </a:lnTo>
                  <a:lnTo>
                    <a:pt x="2192" y="2290032"/>
                  </a:lnTo>
                  <a:lnTo>
                    <a:pt x="7254" y="2374183"/>
                  </a:lnTo>
                  <a:lnTo>
                    <a:pt x="15181" y="2458113"/>
                  </a:lnTo>
                  <a:lnTo>
                    <a:pt x="25964" y="2541725"/>
                  </a:lnTo>
                  <a:lnTo>
                    <a:pt x="39589" y="2624920"/>
                  </a:lnTo>
                  <a:lnTo>
                    <a:pt x="56042" y="2707602"/>
                  </a:lnTo>
                  <a:lnTo>
                    <a:pt x="75302" y="2789676"/>
                  </a:lnTo>
                  <a:lnTo>
                    <a:pt x="97348" y="2871046"/>
                  </a:lnTo>
                  <a:lnTo>
                    <a:pt x="122154" y="2951618"/>
                  </a:lnTo>
                  <a:lnTo>
                    <a:pt x="149692" y="3031297"/>
                  </a:lnTo>
                  <a:lnTo>
                    <a:pt x="179928" y="3109992"/>
                  </a:lnTo>
                  <a:lnTo>
                    <a:pt x="212828" y="3187610"/>
                  </a:lnTo>
                  <a:lnTo>
                    <a:pt x="248355" y="3264063"/>
                  </a:lnTo>
                  <a:lnTo>
                    <a:pt x="286466" y="3339260"/>
                  </a:lnTo>
                  <a:lnTo>
                    <a:pt x="327117" y="3413116"/>
                  </a:lnTo>
                  <a:lnTo>
                    <a:pt x="370261" y="3485543"/>
                  </a:lnTo>
                  <a:lnTo>
                    <a:pt x="415848" y="3556457"/>
                  </a:lnTo>
                  <a:lnTo>
                    <a:pt x="463826" y="3625777"/>
                  </a:lnTo>
                  <a:lnTo>
                    <a:pt x="514137" y="3693422"/>
                  </a:lnTo>
                  <a:lnTo>
                    <a:pt x="566725" y="3759314"/>
                  </a:lnTo>
                  <a:lnTo>
                    <a:pt x="621527" y="3823375"/>
                  </a:lnTo>
                  <a:lnTo>
                    <a:pt x="678480" y="3885531"/>
                  </a:lnTo>
                  <a:lnTo>
                    <a:pt x="737518" y="3945710"/>
                  </a:lnTo>
                  <a:lnTo>
                    <a:pt x="798573" y="4003843"/>
                  </a:lnTo>
                  <a:lnTo>
                    <a:pt x="861573" y="4059862"/>
                  </a:lnTo>
                  <a:lnTo>
                    <a:pt x="926446" y="4113701"/>
                  </a:lnTo>
                  <a:lnTo>
                    <a:pt x="993115" y="4165298"/>
                  </a:lnTo>
                  <a:lnTo>
                    <a:pt x="1061504" y="4214594"/>
                  </a:lnTo>
                  <a:lnTo>
                    <a:pt x="1131533" y="4261530"/>
                  </a:lnTo>
                  <a:lnTo>
                    <a:pt x="1203121" y="4306053"/>
                  </a:lnTo>
                  <a:lnTo>
                    <a:pt x="1276185" y="4348110"/>
                  </a:lnTo>
                  <a:lnTo>
                    <a:pt x="1350639" y="4387654"/>
                  </a:lnTo>
                  <a:lnTo>
                    <a:pt x="1426397" y="4424637"/>
                  </a:lnTo>
                  <a:lnTo>
                    <a:pt x="1503372" y="4459017"/>
                  </a:lnTo>
                  <a:lnTo>
                    <a:pt x="1581473" y="4490754"/>
                  </a:lnTo>
                  <a:lnTo>
                    <a:pt x="1660611" y="4519812"/>
                  </a:lnTo>
                  <a:lnTo>
                    <a:pt x="1740693" y="4546156"/>
                  </a:lnTo>
                  <a:lnTo>
                    <a:pt x="1821626" y="4569755"/>
                  </a:lnTo>
                  <a:lnTo>
                    <a:pt x="1903316" y="4590583"/>
                  </a:lnTo>
                  <a:lnTo>
                    <a:pt x="1985668" y="4608616"/>
                  </a:lnTo>
                  <a:lnTo>
                    <a:pt x="2068588" y="4623831"/>
                  </a:lnTo>
                  <a:lnTo>
                    <a:pt x="2151977" y="4636212"/>
                  </a:lnTo>
                  <a:lnTo>
                    <a:pt x="2235740" y="4645745"/>
                  </a:lnTo>
                  <a:lnTo>
                    <a:pt x="2319779" y="4652417"/>
                  </a:lnTo>
                  <a:lnTo>
                    <a:pt x="2403997" y="4656222"/>
                  </a:lnTo>
                  <a:lnTo>
                    <a:pt x="2488295" y="4657155"/>
                  </a:lnTo>
                  <a:lnTo>
                    <a:pt x="2572576" y="4655215"/>
                  </a:lnTo>
                  <a:lnTo>
                    <a:pt x="2656743" y="4650404"/>
                  </a:lnTo>
                  <a:lnTo>
                    <a:pt x="2740696" y="4642727"/>
                  </a:lnTo>
                  <a:lnTo>
                    <a:pt x="2824339" y="4632195"/>
                  </a:lnTo>
                  <a:lnTo>
                    <a:pt x="2907575" y="4618818"/>
                  </a:lnTo>
                  <a:lnTo>
                    <a:pt x="2990306" y="4602612"/>
                  </a:lnTo>
                  <a:lnTo>
                    <a:pt x="3072437" y="4583597"/>
                  </a:lnTo>
                  <a:lnTo>
                    <a:pt x="3051785" y="4500838"/>
                  </a:lnTo>
                  <a:lnTo>
                    <a:pt x="3031132" y="4418079"/>
                  </a:lnTo>
                  <a:lnTo>
                    <a:pt x="3010480" y="4335320"/>
                  </a:lnTo>
                  <a:lnTo>
                    <a:pt x="2989827" y="4252561"/>
                  </a:lnTo>
                  <a:lnTo>
                    <a:pt x="2969175" y="4169802"/>
                  </a:lnTo>
                  <a:lnTo>
                    <a:pt x="2948522" y="4087043"/>
                  </a:lnTo>
                  <a:lnTo>
                    <a:pt x="2927869" y="4004284"/>
                  </a:lnTo>
                  <a:lnTo>
                    <a:pt x="2907217" y="3921525"/>
                  </a:lnTo>
                  <a:lnTo>
                    <a:pt x="2886564" y="3838766"/>
                  </a:lnTo>
                  <a:lnTo>
                    <a:pt x="2865912" y="3756007"/>
                  </a:lnTo>
                  <a:lnTo>
                    <a:pt x="2845259" y="3673248"/>
                  </a:lnTo>
                  <a:lnTo>
                    <a:pt x="2824607" y="3590489"/>
                  </a:lnTo>
                  <a:lnTo>
                    <a:pt x="2803954" y="3507730"/>
                  </a:lnTo>
                  <a:lnTo>
                    <a:pt x="2783302" y="3424971"/>
                  </a:lnTo>
                  <a:lnTo>
                    <a:pt x="2762649" y="3342212"/>
                  </a:lnTo>
                  <a:lnTo>
                    <a:pt x="2741997" y="3259453"/>
                  </a:lnTo>
                  <a:lnTo>
                    <a:pt x="2721344" y="3176694"/>
                  </a:lnTo>
                  <a:lnTo>
                    <a:pt x="2700692" y="3093935"/>
                  </a:lnTo>
                  <a:lnTo>
                    <a:pt x="2680039" y="3011176"/>
                  </a:lnTo>
                  <a:lnTo>
                    <a:pt x="2659387" y="2928417"/>
                  </a:lnTo>
                  <a:lnTo>
                    <a:pt x="2638734" y="2845658"/>
                  </a:lnTo>
                  <a:lnTo>
                    <a:pt x="2618082" y="2762899"/>
                  </a:lnTo>
                  <a:lnTo>
                    <a:pt x="2597429" y="2680139"/>
                  </a:lnTo>
                  <a:lnTo>
                    <a:pt x="2576777" y="2597380"/>
                  </a:lnTo>
                  <a:lnTo>
                    <a:pt x="2556124" y="2514621"/>
                  </a:lnTo>
                  <a:lnTo>
                    <a:pt x="2535472" y="2431862"/>
                  </a:lnTo>
                  <a:lnTo>
                    <a:pt x="2514819" y="2349103"/>
                  </a:lnTo>
                  <a:lnTo>
                    <a:pt x="2494167" y="2266344"/>
                  </a:lnTo>
                  <a:close/>
                </a:path>
              </a:pathLst>
            </a:custGeom>
            <a:solidFill>
              <a:srgbClr val="A87142">
                <a:alpha val="100000"/>
              </a:srgbClr>
            </a:solidFill>
            <a:ln w="13550" cap="flat">
              <a:solidFill>
                <a:srgbClr val="000000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" name="pg7">
              <a:extLst>
                <a:ext uri="{FF2B5EF4-FFF2-40B4-BE49-F238E27FC236}">
                  <a16:creationId xmlns:a16="http://schemas.microsoft.com/office/drawing/2014/main" id="{889F27BD-8041-350E-F899-FD7EC715A10F}"/>
                </a:ext>
              </a:extLst>
            </p:cNvPr>
            <p:cNvSpPr/>
            <p:nvPr/>
          </p:nvSpPr>
          <p:spPr>
            <a:xfrm>
              <a:off x="4324195" y="1749568"/>
              <a:ext cx="1162204" cy="2473613"/>
            </a:xfrm>
            <a:custGeom>
              <a:avLst/>
              <a:gdLst/>
              <a:ahLst/>
              <a:cxnLst/>
              <a:rect l="0" t="0" r="0" b="0"/>
              <a:pathLst>
                <a:path w="1162204" h="2473613">
                  <a:moveTo>
                    <a:pt x="1162204" y="2473613"/>
                  </a:moveTo>
                  <a:lnTo>
                    <a:pt x="1162204" y="2388316"/>
                  </a:lnTo>
                  <a:lnTo>
                    <a:pt x="1162204" y="2303019"/>
                  </a:lnTo>
                  <a:lnTo>
                    <a:pt x="1162204" y="2217722"/>
                  </a:lnTo>
                  <a:lnTo>
                    <a:pt x="1162204" y="2132425"/>
                  </a:lnTo>
                  <a:lnTo>
                    <a:pt x="1162204" y="2047128"/>
                  </a:lnTo>
                  <a:lnTo>
                    <a:pt x="1162204" y="1961831"/>
                  </a:lnTo>
                  <a:lnTo>
                    <a:pt x="1162204" y="1876534"/>
                  </a:lnTo>
                  <a:lnTo>
                    <a:pt x="1162204" y="1791237"/>
                  </a:lnTo>
                  <a:lnTo>
                    <a:pt x="1162204" y="1705940"/>
                  </a:lnTo>
                  <a:lnTo>
                    <a:pt x="1162204" y="1620643"/>
                  </a:lnTo>
                  <a:lnTo>
                    <a:pt x="1162204" y="1535346"/>
                  </a:lnTo>
                  <a:lnTo>
                    <a:pt x="1162204" y="1450049"/>
                  </a:lnTo>
                  <a:lnTo>
                    <a:pt x="1162204" y="1364752"/>
                  </a:lnTo>
                  <a:lnTo>
                    <a:pt x="1162204" y="1279455"/>
                  </a:lnTo>
                  <a:lnTo>
                    <a:pt x="1162204" y="1194158"/>
                  </a:lnTo>
                  <a:lnTo>
                    <a:pt x="1162204" y="1108861"/>
                  </a:lnTo>
                  <a:lnTo>
                    <a:pt x="1162204" y="1023564"/>
                  </a:lnTo>
                  <a:lnTo>
                    <a:pt x="1162204" y="938267"/>
                  </a:lnTo>
                  <a:lnTo>
                    <a:pt x="1162204" y="852970"/>
                  </a:lnTo>
                  <a:lnTo>
                    <a:pt x="1162204" y="767673"/>
                  </a:lnTo>
                  <a:lnTo>
                    <a:pt x="1162204" y="682376"/>
                  </a:lnTo>
                  <a:lnTo>
                    <a:pt x="1162204" y="597079"/>
                  </a:lnTo>
                  <a:lnTo>
                    <a:pt x="1162204" y="511782"/>
                  </a:lnTo>
                  <a:lnTo>
                    <a:pt x="1162204" y="426485"/>
                  </a:lnTo>
                  <a:lnTo>
                    <a:pt x="1162204" y="341188"/>
                  </a:lnTo>
                  <a:lnTo>
                    <a:pt x="1162204" y="255891"/>
                  </a:lnTo>
                  <a:lnTo>
                    <a:pt x="1162204" y="170594"/>
                  </a:lnTo>
                  <a:lnTo>
                    <a:pt x="1162204" y="85297"/>
                  </a:lnTo>
                  <a:lnTo>
                    <a:pt x="1162204" y="0"/>
                  </a:lnTo>
                  <a:lnTo>
                    <a:pt x="1075802" y="1509"/>
                  </a:lnTo>
                  <a:lnTo>
                    <a:pt x="989506" y="6035"/>
                  </a:lnTo>
                  <a:lnTo>
                    <a:pt x="903420" y="13573"/>
                  </a:lnTo>
                  <a:lnTo>
                    <a:pt x="817651" y="24114"/>
                  </a:lnTo>
                  <a:lnTo>
                    <a:pt x="732302" y="37643"/>
                  </a:lnTo>
                  <a:lnTo>
                    <a:pt x="647477" y="54146"/>
                  </a:lnTo>
                  <a:lnTo>
                    <a:pt x="563281" y="73602"/>
                  </a:lnTo>
                  <a:lnTo>
                    <a:pt x="479815" y="95986"/>
                  </a:lnTo>
                  <a:lnTo>
                    <a:pt x="397183" y="121272"/>
                  </a:lnTo>
                  <a:lnTo>
                    <a:pt x="315484" y="149429"/>
                  </a:lnTo>
                  <a:lnTo>
                    <a:pt x="234818" y="180423"/>
                  </a:lnTo>
                  <a:lnTo>
                    <a:pt x="155285" y="214215"/>
                  </a:lnTo>
                  <a:lnTo>
                    <a:pt x="76980" y="250765"/>
                  </a:lnTo>
                  <a:lnTo>
                    <a:pt x="0" y="290028"/>
                  </a:lnTo>
                  <a:lnTo>
                    <a:pt x="40076" y="365324"/>
                  </a:lnTo>
                  <a:lnTo>
                    <a:pt x="80152" y="440620"/>
                  </a:lnTo>
                  <a:lnTo>
                    <a:pt x="120228" y="515916"/>
                  </a:lnTo>
                  <a:lnTo>
                    <a:pt x="160304" y="591212"/>
                  </a:lnTo>
                  <a:lnTo>
                    <a:pt x="200380" y="666508"/>
                  </a:lnTo>
                  <a:lnTo>
                    <a:pt x="240456" y="741804"/>
                  </a:lnTo>
                  <a:lnTo>
                    <a:pt x="280532" y="817100"/>
                  </a:lnTo>
                  <a:lnTo>
                    <a:pt x="320608" y="892396"/>
                  </a:lnTo>
                  <a:lnTo>
                    <a:pt x="360684" y="967692"/>
                  </a:lnTo>
                  <a:lnTo>
                    <a:pt x="400760" y="1042988"/>
                  </a:lnTo>
                  <a:lnTo>
                    <a:pt x="440836" y="1118284"/>
                  </a:lnTo>
                  <a:lnTo>
                    <a:pt x="480912" y="1193580"/>
                  </a:lnTo>
                  <a:lnTo>
                    <a:pt x="520988" y="1268876"/>
                  </a:lnTo>
                  <a:lnTo>
                    <a:pt x="561064" y="1344172"/>
                  </a:lnTo>
                  <a:lnTo>
                    <a:pt x="601140" y="1419469"/>
                  </a:lnTo>
                  <a:lnTo>
                    <a:pt x="641216" y="1494765"/>
                  </a:lnTo>
                  <a:lnTo>
                    <a:pt x="681292" y="1570061"/>
                  </a:lnTo>
                  <a:lnTo>
                    <a:pt x="721368" y="1645357"/>
                  </a:lnTo>
                  <a:lnTo>
                    <a:pt x="761444" y="1720653"/>
                  </a:lnTo>
                  <a:lnTo>
                    <a:pt x="801520" y="1795949"/>
                  </a:lnTo>
                  <a:lnTo>
                    <a:pt x="841596" y="1871245"/>
                  </a:lnTo>
                  <a:lnTo>
                    <a:pt x="881672" y="1946541"/>
                  </a:lnTo>
                  <a:lnTo>
                    <a:pt x="921748" y="2021837"/>
                  </a:lnTo>
                  <a:lnTo>
                    <a:pt x="961824" y="2097133"/>
                  </a:lnTo>
                  <a:lnTo>
                    <a:pt x="1001900" y="2172429"/>
                  </a:lnTo>
                  <a:lnTo>
                    <a:pt x="1041976" y="2247725"/>
                  </a:lnTo>
                  <a:lnTo>
                    <a:pt x="1082052" y="2323021"/>
                  </a:lnTo>
                  <a:lnTo>
                    <a:pt x="1122128" y="2398317"/>
                  </a:lnTo>
                  <a:close/>
                </a:path>
              </a:pathLst>
            </a:custGeom>
            <a:solidFill>
              <a:srgbClr val="3CBA26">
                <a:alpha val="100000"/>
              </a:srgbClr>
            </a:solidFill>
            <a:ln w="13550" cap="flat">
              <a:solidFill>
                <a:srgbClr val="000000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" name="tx8">
              <a:extLst>
                <a:ext uri="{FF2B5EF4-FFF2-40B4-BE49-F238E27FC236}">
                  <a16:creationId xmlns:a16="http://schemas.microsoft.com/office/drawing/2014/main" id="{CFC87E9F-9D2E-2A13-F705-088D80B6FC94}"/>
                </a:ext>
              </a:extLst>
            </p:cNvPr>
            <p:cNvSpPr/>
            <p:nvPr/>
          </p:nvSpPr>
          <p:spPr>
            <a:xfrm>
              <a:off x="6195619" y="3500232"/>
              <a:ext cx="855594" cy="15773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707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707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Parasite </a:t>
              </a:r>
            </a:p>
          </p:txBody>
        </p:sp>
        <p:sp>
          <p:nvSpPr>
            <p:cNvPr id="9" name="tx9">
              <a:extLst>
                <a:ext uri="{FF2B5EF4-FFF2-40B4-BE49-F238E27FC236}">
                  <a16:creationId xmlns:a16="http://schemas.microsoft.com/office/drawing/2014/main" id="{23214EA9-44C9-9146-1F2E-F09DE6F9AE09}"/>
                </a:ext>
              </a:extLst>
            </p:cNvPr>
            <p:cNvSpPr/>
            <p:nvPr/>
          </p:nvSpPr>
          <p:spPr>
            <a:xfrm>
              <a:off x="6135223" y="3806616"/>
              <a:ext cx="976386" cy="16356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707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707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 37.126 %</a:t>
              </a:r>
            </a:p>
          </p:txBody>
        </p:sp>
        <p:sp>
          <p:nvSpPr>
            <p:cNvPr id="10" name="tx10">
              <a:extLst>
                <a:ext uri="{FF2B5EF4-FFF2-40B4-BE49-F238E27FC236}">
                  <a16:creationId xmlns:a16="http://schemas.microsoft.com/office/drawing/2014/main" id="{9638441C-9E03-E795-4149-94F21CFEA57A}"/>
                </a:ext>
              </a:extLst>
            </p:cNvPr>
            <p:cNvSpPr/>
            <p:nvPr/>
          </p:nvSpPr>
          <p:spPr>
            <a:xfrm>
              <a:off x="6004384" y="5673342"/>
              <a:ext cx="1012168" cy="19828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707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707" dirty="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Mixotroph </a:t>
              </a:r>
            </a:p>
          </p:txBody>
        </p:sp>
        <p:sp>
          <p:nvSpPr>
            <p:cNvPr id="11" name="tx11">
              <a:extLst>
                <a:ext uri="{FF2B5EF4-FFF2-40B4-BE49-F238E27FC236}">
                  <a16:creationId xmlns:a16="http://schemas.microsoft.com/office/drawing/2014/main" id="{6DCB425B-BE39-3305-1108-2A4A8D5C39F8}"/>
                </a:ext>
              </a:extLst>
            </p:cNvPr>
            <p:cNvSpPr/>
            <p:nvPr/>
          </p:nvSpPr>
          <p:spPr>
            <a:xfrm>
              <a:off x="6085322" y="5968023"/>
              <a:ext cx="855806" cy="16356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707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707" dirty="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 8.982 %</a:t>
              </a:r>
            </a:p>
          </p:txBody>
        </p:sp>
        <p:sp>
          <p:nvSpPr>
            <p:cNvPr id="12" name="tx12">
              <a:extLst>
                <a:ext uri="{FF2B5EF4-FFF2-40B4-BE49-F238E27FC236}">
                  <a16:creationId xmlns:a16="http://schemas.microsoft.com/office/drawing/2014/main" id="{1F4427CC-9323-BEFD-041F-F735327F93D9}"/>
                </a:ext>
              </a:extLst>
            </p:cNvPr>
            <p:cNvSpPr/>
            <p:nvPr/>
          </p:nvSpPr>
          <p:spPr>
            <a:xfrm>
              <a:off x="3729300" y="4389988"/>
              <a:ext cx="1205158" cy="19828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707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707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Heterotroph </a:t>
              </a:r>
            </a:p>
          </p:txBody>
        </p:sp>
        <p:sp>
          <p:nvSpPr>
            <p:cNvPr id="13" name="tx13">
              <a:extLst>
                <a:ext uri="{FF2B5EF4-FFF2-40B4-BE49-F238E27FC236}">
                  <a16:creationId xmlns:a16="http://schemas.microsoft.com/office/drawing/2014/main" id="{26C73A93-BFFE-9D77-E72C-EA748C6595E5}"/>
                </a:ext>
              </a:extLst>
            </p:cNvPr>
            <p:cNvSpPr/>
            <p:nvPr/>
          </p:nvSpPr>
          <p:spPr>
            <a:xfrm>
              <a:off x="3843687" y="4736917"/>
              <a:ext cx="976386" cy="16356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707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707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 46.108 %</a:t>
              </a:r>
            </a:p>
          </p:txBody>
        </p:sp>
        <p:sp>
          <p:nvSpPr>
            <p:cNvPr id="14" name="tx14">
              <a:extLst>
                <a:ext uri="{FF2B5EF4-FFF2-40B4-BE49-F238E27FC236}">
                  <a16:creationId xmlns:a16="http://schemas.microsoft.com/office/drawing/2014/main" id="{98CB0B2D-98B4-71CA-1324-96730D59384E}"/>
                </a:ext>
              </a:extLst>
            </p:cNvPr>
            <p:cNvSpPr/>
            <p:nvPr/>
          </p:nvSpPr>
          <p:spPr>
            <a:xfrm>
              <a:off x="4470898" y="2127014"/>
              <a:ext cx="1156990" cy="19828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707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707" dirty="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Autotroph </a:t>
              </a:r>
            </a:p>
          </p:txBody>
        </p:sp>
        <p:sp>
          <p:nvSpPr>
            <p:cNvPr id="15" name="tx15">
              <a:extLst>
                <a:ext uri="{FF2B5EF4-FFF2-40B4-BE49-F238E27FC236}">
                  <a16:creationId xmlns:a16="http://schemas.microsoft.com/office/drawing/2014/main" id="{8716939F-7752-281D-A927-B0321871B661}"/>
                </a:ext>
              </a:extLst>
            </p:cNvPr>
            <p:cNvSpPr/>
            <p:nvPr/>
          </p:nvSpPr>
          <p:spPr>
            <a:xfrm>
              <a:off x="4621490" y="2389181"/>
              <a:ext cx="855806" cy="16356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707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707" dirty="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 7.784 %</a:t>
              </a:r>
            </a:p>
          </p:txBody>
        </p:sp>
        <p:sp>
          <p:nvSpPr>
            <p:cNvPr id="16" name="tx16">
              <a:extLst>
                <a:ext uri="{FF2B5EF4-FFF2-40B4-BE49-F238E27FC236}">
                  <a16:creationId xmlns:a16="http://schemas.microsoft.com/office/drawing/2014/main" id="{FA910557-27DA-3CB7-7E48-F8280F7B996F}"/>
                </a:ext>
              </a:extLst>
            </p:cNvPr>
            <p:cNvSpPr/>
            <p:nvPr/>
          </p:nvSpPr>
          <p:spPr>
            <a:xfrm>
              <a:off x="2394382" y="942406"/>
              <a:ext cx="4250427" cy="15257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320">
                  <a:solidFill>
                    <a:srgbClr val="000000">
                      <a:alpha val="100000"/>
                    </a:srgbClr>
                  </a:solidFill>
                  <a:latin typeface="Times New Roman"/>
                  <a:cs typeface="Times New Roman"/>
                </a:rPr>
                <a:t>Metabolic Strategy Breakdown of Organisms That Have Rictor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484C7BB-366F-1EBA-0CEA-4C813C483BE6}"/>
              </a:ext>
            </a:extLst>
          </p:cNvPr>
          <p:cNvGrpSpPr/>
          <p:nvPr/>
        </p:nvGrpSpPr>
        <p:grpSpPr>
          <a:xfrm>
            <a:off x="5864806" y="998782"/>
            <a:ext cx="7084855" cy="4948929"/>
            <a:chOff x="0" y="116632"/>
            <a:chExt cx="9144000" cy="64008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22E66B2-E279-3E80-9133-B04B4BFA9A0E}"/>
                </a:ext>
              </a:extLst>
            </p:cNvPr>
            <p:cNvGrpSpPr/>
            <p:nvPr/>
          </p:nvGrpSpPr>
          <p:grpSpPr>
            <a:xfrm>
              <a:off x="0" y="116632"/>
              <a:ext cx="9144000" cy="6400800"/>
              <a:chOff x="914400" y="914400"/>
              <a:chExt cx="9144000" cy="6400800"/>
            </a:xfrm>
          </p:grpSpPr>
          <p:sp>
            <p:nvSpPr>
              <p:cNvPr id="22" name="rc3">
                <a:extLst>
                  <a:ext uri="{FF2B5EF4-FFF2-40B4-BE49-F238E27FC236}">
                    <a16:creationId xmlns:a16="http://schemas.microsoft.com/office/drawing/2014/main" id="{E781B317-31AA-437E-F115-FE6BC8CAE014}"/>
                  </a:ext>
                </a:extLst>
              </p:cNvPr>
              <p:cNvSpPr/>
              <p:nvPr/>
            </p:nvSpPr>
            <p:spPr>
              <a:xfrm>
                <a:off x="914400" y="914400"/>
                <a:ext cx="9144000" cy="6400800"/>
              </a:xfrm>
              <a:prstGeom prst="rect">
                <a:avLst/>
              </a:prstGeom>
              <a:solidFill>
                <a:srgbClr val="FFFFFF">
                  <a:alpha val="100000"/>
                </a:srgbClr>
              </a:solidFill>
              <a:ln w="9525" cap="rnd">
                <a:solidFill>
                  <a:srgbClr val="FFFFFF">
                    <a:alpha val="100000"/>
                  </a:srgbClr>
                </a:solidFill>
                <a:prstDash val="solid"/>
                <a:round/>
              </a:ln>
            </p:spPr>
            <p:txBody>
              <a:bodyPr/>
              <a:lstStyle/>
              <a:p>
                <a:endParaRPr/>
              </a:p>
            </p:txBody>
          </p:sp>
          <p:sp>
            <p:nvSpPr>
              <p:cNvPr id="23" name="pg4">
                <a:extLst>
                  <a:ext uri="{FF2B5EF4-FFF2-40B4-BE49-F238E27FC236}">
                    <a16:creationId xmlns:a16="http://schemas.microsoft.com/office/drawing/2014/main" id="{B2964711-B3BA-D592-1848-A93462588875}"/>
                  </a:ext>
                </a:extLst>
              </p:cNvPr>
              <p:cNvSpPr/>
              <p:nvPr/>
            </p:nvSpPr>
            <p:spPr>
              <a:xfrm>
                <a:off x="5486400" y="1749568"/>
                <a:ext cx="2310546" cy="2473613"/>
              </a:xfrm>
              <a:custGeom>
                <a:avLst/>
                <a:gdLst/>
                <a:ahLst/>
                <a:cxnLst/>
                <a:rect l="0" t="0" r="0" b="0"/>
                <a:pathLst>
                  <a:path w="2310546" h="2473613">
                    <a:moveTo>
                      <a:pt x="0" y="2473613"/>
                    </a:moveTo>
                    <a:lnTo>
                      <a:pt x="79674" y="2443156"/>
                    </a:lnTo>
                    <a:lnTo>
                      <a:pt x="159348" y="2412699"/>
                    </a:lnTo>
                    <a:lnTo>
                      <a:pt x="239022" y="2382242"/>
                    </a:lnTo>
                    <a:lnTo>
                      <a:pt x="318696" y="2351785"/>
                    </a:lnTo>
                    <a:lnTo>
                      <a:pt x="398370" y="2321328"/>
                    </a:lnTo>
                    <a:lnTo>
                      <a:pt x="478044" y="2290871"/>
                    </a:lnTo>
                    <a:lnTo>
                      <a:pt x="557718" y="2260414"/>
                    </a:lnTo>
                    <a:lnTo>
                      <a:pt x="637392" y="2229957"/>
                    </a:lnTo>
                    <a:lnTo>
                      <a:pt x="717066" y="2199499"/>
                    </a:lnTo>
                    <a:lnTo>
                      <a:pt x="796740" y="2169042"/>
                    </a:lnTo>
                    <a:lnTo>
                      <a:pt x="876414" y="2138585"/>
                    </a:lnTo>
                    <a:lnTo>
                      <a:pt x="956088" y="2108128"/>
                    </a:lnTo>
                    <a:lnTo>
                      <a:pt x="1035762" y="2077671"/>
                    </a:lnTo>
                    <a:lnTo>
                      <a:pt x="1115436" y="2047214"/>
                    </a:lnTo>
                    <a:lnTo>
                      <a:pt x="1195110" y="2016757"/>
                    </a:lnTo>
                    <a:lnTo>
                      <a:pt x="1274784" y="1986300"/>
                    </a:lnTo>
                    <a:lnTo>
                      <a:pt x="1354458" y="1955843"/>
                    </a:lnTo>
                    <a:lnTo>
                      <a:pt x="1434132" y="1925385"/>
                    </a:lnTo>
                    <a:lnTo>
                      <a:pt x="1513806" y="1894928"/>
                    </a:lnTo>
                    <a:lnTo>
                      <a:pt x="1593480" y="1864471"/>
                    </a:lnTo>
                    <a:lnTo>
                      <a:pt x="1673154" y="1834014"/>
                    </a:lnTo>
                    <a:lnTo>
                      <a:pt x="1752828" y="1803557"/>
                    </a:lnTo>
                    <a:lnTo>
                      <a:pt x="1832502" y="1773100"/>
                    </a:lnTo>
                    <a:lnTo>
                      <a:pt x="1912176" y="1742643"/>
                    </a:lnTo>
                    <a:lnTo>
                      <a:pt x="1991850" y="1712186"/>
                    </a:lnTo>
                    <a:lnTo>
                      <a:pt x="2071524" y="1681728"/>
                    </a:lnTo>
                    <a:lnTo>
                      <a:pt x="2151198" y="1651271"/>
                    </a:lnTo>
                    <a:lnTo>
                      <a:pt x="2230872" y="1620814"/>
                    </a:lnTo>
                    <a:lnTo>
                      <a:pt x="2310546" y="1590357"/>
                    </a:lnTo>
                    <a:lnTo>
                      <a:pt x="2278755" y="1511304"/>
                    </a:lnTo>
                    <a:lnTo>
                      <a:pt x="2244260" y="1433393"/>
                    </a:lnTo>
                    <a:lnTo>
                      <a:pt x="2207103" y="1356716"/>
                    </a:lnTo>
                    <a:lnTo>
                      <a:pt x="2167327" y="1281364"/>
                    </a:lnTo>
                    <a:lnTo>
                      <a:pt x="2124979" y="1207427"/>
                    </a:lnTo>
                    <a:lnTo>
                      <a:pt x="2080110" y="1134992"/>
                    </a:lnTo>
                    <a:lnTo>
                      <a:pt x="2032773" y="1064146"/>
                    </a:lnTo>
                    <a:lnTo>
                      <a:pt x="1983024" y="994972"/>
                    </a:lnTo>
                    <a:lnTo>
                      <a:pt x="1930922" y="927552"/>
                    </a:lnTo>
                    <a:lnTo>
                      <a:pt x="1876528" y="861967"/>
                    </a:lnTo>
                    <a:lnTo>
                      <a:pt x="1819909" y="798294"/>
                    </a:lnTo>
                    <a:lnTo>
                      <a:pt x="1761130" y="736609"/>
                    </a:lnTo>
                    <a:lnTo>
                      <a:pt x="1700261" y="676984"/>
                    </a:lnTo>
                    <a:lnTo>
                      <a:pt x="1637375" y="619492"/>
                    </a:lnTo>
                    <a:lnTo>
                      <a:pt x="1572546" y="564199"/>
                    </a:lnTo>
                    <a:lnTo>
                      <a:pt x="1505852" y="511172"/>
                    </a:lnTo>
                    <a:lnTo>
                      <a:pt x="1437370" y="460474"/>
                    </a:lnTo>
                    <a:lnTo>
                      <a:pt x="1367183" y="412164"/>
                    </a:lnTo>
                    <a:lnTo>
                      <a:pt x="1295374" y="366300"/>
                    </a:lnTo>
                    <a:lnTo>
                      <a:pt x="1222028" y="322937"/>
                    </a:lnTo>
                    <a:lnTo>
                      <a:pt x="1147232" y="282125"/>
                    </a:lnTo>
                    <a:lnTo>
                      <a:pt x="1071075" y="243913"/>
                    </a:lnTo>
                    <a:lnTo>
                      <a:pt x="993647" y="208347"/>
                    </a:lnTo>
                    <a:lnTo>
                      <a:pt x="915040" y="175469"/>
                    </a:lnTo>
                    <a:lnTo>
                      <a:pt x="835347" y="145318"/>
                    </a:lnTo>
                    <a:lnTo>
                      <a:pt x="754664" y="117929"/>
                    </a:lnTo>
                    <a:lnTo>
                      <a:pt x="673084" y="93336"/>
                    </a:lnTo>
                    <a:lnTo>
                      <a:pt x="590706" y="71566"/>
                    </a:lnTo>
                    <a:lnTo>
                      <a:pt x="507627" y="52647"/>
                    </a:lnTo>
                    <a:lnTo>
                      <a:pt x="423946" y="36600"/>
                    </a:lnTo>
                    <a:lnTo>
                      <a:pt x="339762" y="23445"/>
                    </a:lnTo>
                    <a:lnTo>
                      <a:pt x="255175" y="13197"/>
                    </a:lnTo>
                    <a:lnTo>
                      <a:pt x="170285" y="5868"/>
                    </a:lnTo>
                    <a:lnTo>
                      <a:pt x="85193" y="1467"/>
                    </a:lnTo>
                    <a:lnTo>
                      <a:pt x="0" y="0"/>
                    </a:lnTo>
                    <a:lnTo>
                      <a:pt x="0" y="85297"/>
                    </a:lnTo>
                    <a:lnTo>
                      <a:pt x="0" y="170594"/>
                    </a:lnTo>
                    <a:lnTo>
                      <a:pt x="0" y="255891"/>
                    </a:lnTo>
                    <a:lnTo>
                      <a:pt x="0" y="341188"/>
                    </a:lnTo>
                    <a:lnTo>
                      <a:pt x="0" y="426485"/>
                    </a:lnTo>
                    <a:lnTo>
                      <a:pt x="0" y="511782"/>
                    </a:lnTo>
                    <a:lnTo>
                      <a:pt x="0" y="597079"/>
                    </a:lnTo>
                    <a:lnTo>
                      <a:pt x="0" y="682376"/>
                    </a:lnTo>
                    <a:lnTo>
                      <a:pt x="0" y="767673"/>
                    </a:lnTo>
                    <a:lnTo>
                      <a:pt x="0" y="852970"/>
                    </a:lnTo>
                    <a:lnTo>
                      <a:pt x="0" y="938267"/>
                    </a:lnTo>
                    <a:lnTo>
                      <a:pt x="0" y="1023564"/>
                    </a:lnTo>
                    <a:lnTo>
                      <a:pt x="0" y="1108861"/>
                    </a:lnTo>
                    <a:lnTo>
                      <a:pt x="0" y="1194158"/>
                    </a:lnTo>
                    <a:lnTo>
                      <a:pt x="0" y="1279455"/>
                    </a:lnTo>
                    <a:lnTo>
                      <a:pt x="0" y="1364752"/>
                    </a:lnTo>
                    <a:lnTo>
                      <a:pt x="0" y="1450049"/>
                    </a:lnTo>
                    <a:lnTo>
                      <a:pt x="0" y="1535346"/>
                    </a:lnTo>
                    <a:lnTo>
                      <a:pt x="0" y="1620643"/>
                    </a:lnTo>
                    <a:lnTo>
                      <a:pt x="0" y="1705940"/>
                    </a:lnTo>
                    <a:lnTo>
                      <a:pt x="0" y="1791237"/>
                    </a:lnTo>
                    <a:lnTo>
                      <a:pt x="0" y="1876534"/>
                    </a:lnTo>
                    <a:lnTo>
                      <a:pt x="0" y="1961831"/>
                    </a:lnTo>
                    <a:lnTo>
                      <a:pt x="0" y="2047128"/>
                    </a:lnTo>
                    <a:lnTo>
                      <a:pt x="0" y="2132425"/>
                    </a:lnTo>
                    <a:lnTo>
                      <a:pt x="0" y="2217722"/>
                    </a:lnTo>
                    <a:lnTo>
                      <a:pt x="0" y="2303019"/>
                    </a:lnTo>
                    <a:lnTo>
                      <a:pt x="0" y="2388316"/>
                    </a:lnTo>
                    <a:close/>
                  </a:path>
                </a:pathLst>
              </a:custGeom>
              <a:solidFill>
                <a:srgbClr val="FE4A49">
                  <a:alpha val="100000"/>
                </a:srgbClr>
              </a:solidFill>
              <a:ln w="13550" cap="flat">
                <a:solidFill>
                  <a:srgbClr val="000000">
                    <a:alpha val="100000"/>
                  </a:srgbClr>
                </a:solidFill>
                <a:prstDash val="solid"/>
                <a:miter/>
              </a:ln>
            </p:spPr>
            <p:txBody>
              <a:bodyPr/>
              <a:lstStyle/>
              <a:p>
                <a:endParaRPr/>
              </a:p>
            </p:txBody>
          </p:sp>
          <p:sp>
            <p:nvSpPr>
              <p:cNvPr id="24" name="pg5">
                <a:extLst>
                  <a:ext uri="{FF2B5EF4-FFF2-40B4-BE49-F238E27FC236}">
                    <a16:creationId xmlns:a16="http://schemas.microsoft.com/office/drawing/2014/main" id="{0A1CA5D6-73C3-5635-0AB5-33FADB8F2568}"/>
                  </a:ext>
                </a:extLst>
              </p:cNvPr>
              <p:cNvSpPr/>
              <p:nvPr/>
            </p:nvSpPr>
            <p:spPr>
              <a:xfrm>
                <a:off x="5486400" y="3339926"/>
                <a:ext cx="2358468" cy="883256"/>
              </a:xfrm>
              <a:custGeom>
                <a:avLst/>
                <a:gdLst/>
                <a:ahLst/>
                <a:cxnLst/>
                <a:rect l="0" t="0" r="0" b="0"/>
                <a:pathLst>
                  <a:path w="2358468" h="883256">
                    <a:moveTo>
                      <a:pt x="0" y="883256"/>
                    </a:moveTo>
                    <a:lnTo>
                      <a:pt x="81326" y="857534"/>
                    </a:lnTo>
                    <a:lnTo>
                      <a:pt x="162652" y="831813"/>
                    </a:lnTo>
                    <a:lnTo>
                      <a:pt x="243979" y="806092"/>
                    </a:lnTo>
                    <a:lnTo>
                      <a:pt x="325305" y="780371"/>
                    </a:lnTo>
                    <a:lnTo>
                      <a:pt x="406632" y="754649"/>
                    </a:lnTo>
                    <a:lnTo>
                      <a:pt x="487958" y="728928"/>
                    </a:lnTo>
                    <a:lnTo>
                      <a:pt x="569285" y="703207"/>
                    </a:lnTo>
                    <a:lnTo>
                      <a:pt x="650611" y="677485"/>
                    </a:lnTo>
                    <a:lnTo>
                      <a:pt x="731938" y="651764"/>
                    </a:lnTo>
                    <a:lnTo>
                      <a:pt x="813264" y="626043"/>
                    </a:lnTo>
                    <a:lnTo>
                      <a:pt x="894591" y="600322"/>
                    </a:lnTo>
                    <a:lnTo>
                      <a:pt x="975917" y="574600"/>
                    </a:lnTo>
                    <a:lnTo>
                      <a:pt x="1057244" y="548879"/>
                    </a:lnTo>
                    <a:lnTo>
                      <a:pt x="1138570" y="523158"/>
                    </a:lnTo>
                    <a:lnTo>
                      <a:pt x="1219897" y="497436"/>
                    </a:lnTo>
                    <a:lnTo>
                      <a:pt x="1301223" y="471715"/>
                    </a:lnTo>
                    <a:lnTo>
                      <a:pt x="1382550" y="445994"/>
                    </a:lnTo>
                    <a:lnTo>
                      <a:pt x="1463876" y="420273"/>
                    </a:lnTo>
                    <a:lnTo>
                      <a:pt x="1545203" y="394551"/>
                    </a:lnTo>
                    <a:lnTo>
                      <a:pt x="1626529" y="368830"/>
                    </a:lnTo>
                    <a:lnTo>
                      <a:pt x="1707856" y="343109"/>
                    </a:lnTo>
                    <a:lnTo>
                      <a:pt x="1789182" y="317387"/>
                    </a:lnTo>
                    <a:lnTo>
                      <a:pt x="1870509" y="291666"/>
                    </a:lnTo>
                    <a:lnTo>
                      <a:pt x="1951835" y="265945"/>
                    </a:lnTo>
                    <a:lnTo>
                      <a:pt x="2033162" y="240224"/>
                    </a:lnTo>
                    <a:lnTo>
                      <a:pt x="2114488" y="214502"/>
                    </a:lnTo>
                    <a:lnTo>
                      <a:pt x="2195815" y="188781"/>
                    </a:lnTo>
                    <a:lnTo>
                      <a:pt x="2277141" y="163060"/>
                    </a:lnTo>
                    <a:lnTo>
                      <a:pt x="2358468" y="137338"/>
                    </a:lnTo>
                    <a:lnTo>
                      <a:pt x="2310546" y="0"/>
                    </a:lnTo>
                    <a:lnTo>
                      <a:pt x="2230872" y="30457"/>
                    </a:lnTo>
                    <a:lnTo>
                      <a:pt x="2151198" y="60914"/>
                    </a:lnTo>
                    <a:lnTo>
                      <a:pt x="2071524" y="91371"/>
                    </a:lnTo>
                    <a:lnTo>
                      <a:pt x="1991850" y="121828"/>
                    </a:lnTo>
                    <a:lnTo>
                      <a:pt x="1912176" y="152285"/>
                    </a:lnTo>
                    <a:lnTo>
                      <a:pt x="1832502" y="182742"/>
                    </a:lnTo>
                    <a:lnTo>
                      <a:pt x="1752828" y="213199"/>
                    </a:lnTo>
                    <a:lnTo>
                      <a:pt x="1673154" y="243656"/>
                    </a:lnTo>
                    <a:lnTo>
                      <a:pt x="1593480" y="274114"/>
                    </a:lnTo>
                    <a:lnTo>
                      <a:pt x="1513806" y="304571"/>
                    </a:lnTo>
                    <a:lnTo>
                      <a:pt x="1434132" y="335028"/>
                    </a:lnTo>
                    <a:lnTo>
                      <a:pt x="1354458" y="365485"/>
                    </a:lnTo>
                    <a:lnTo>
                      <a:pt x="1274784" y="395942"/>
                    </a:lnTo>
                    <a:lnTo>
                      <a:pt x="1195110" y="426399"/>
                    </a:lnTo>
                    <a:lnTo>
                      <a:pt x="1115436" y="456856"/>
                    </a:lnTo>
                    <a:lnTo>
                      <a:pt x="1035762" y="487313"/>
                    </a:lnTo>
                    <a:lnTo>
                      <a:pt x="956088" y="517770"/>
                    </a:lnTo>
                    <a:lnTo>
                      <a:pt x="876414" y="548228"/>
                    </a:lnTo>
                    <a:lnTo>
                      <a:pt x="796740" y="578685"/>
                    </a:lnTo>
                    <a:lnTo>
                      <a:pt x="717066" y="609142"/>
                    </a:lnTo>
                    <a:lnTo>
                      <a:pt x="637392" y="639599"/>
                    </a:lnTo>
                    <a:lnTo>
                      <a:pt x="557718" y="670056"/>
                    </a:lnTo>
                    <a:lnTo>
                      <a:pt x="478044" y="700513"/>
                    </a:lnTo>
                    <a:lnTo>
                      <a:pt x="398370" y="730970"/>
                    </a:lnTo>
                    <a:lnTo>
                      <a:pt x="318696" y="761427"/>
                    </a:lnTo>
                    <a:lnTo>
                      <a:pt x="239022" y="791884"/>
                    </a:lnTo>
                    <a:lnTo>
                      <a:pt x="159348" y="822342"/>
                    </a:lnTo>
                    <a:lnTo>
                      <a:pt x="79674" y="852799"/>
                    </a:lnTo>
                    <a:close/>
                  </a:path>
                </a:pathLst>
              </a:custGeom>
              <a:solidFill>
                <a:srgbClr val="63E3C5">
                  <a:alpha val="100000"/>
                </a:srgbClr>
              </a:solidFill>
              <a:ln w="13550" cap="flat">
                <a:solidFill>
                  <a:srgbClr val="000000">
                    <a:alpha val="100000"/>
                  </a:srgbClr>
                </a:solidFill>
                <a:prstDash val="solid"/>
                <a:miter/>
              </a:ln>
            </p:spPr>
            <p:txBody>
              <a:bodyPr/>
              <a:lstStyle/>
              <a:p>
                <a:endParaRPr/>
              </a:p>
            </p:txBody>
          </p:sp>
          <p:sp>
            <p:nvSpPr>
              <p:cNvPr id="25" name="pg6">
                <a:extLst>
                  <a:ext uri="{FF2B5EF4-FFF2-40B4-BE49-F238E27FC236}">
                    <a16:creationId xmlns:a16="http://schemas.microsoft.com/office/drawing/2014/main" id="{08532B55-8741-CCCD-A614-7F9881052814}"/>
                  </a:ext>
                </a:extLst>
              </p:cNvPr>
              <p:cNvSpPr/>
              <p:nvPr/>
            </p:nvSpPr>
            <p:spPr>
              <a:xfrm>
                <a:off x="5486400" y="3477265"/>
                <a:ext cx="2429708" cy="745917"/>
              </a:xfrm>
              <a:custGeom>
                <a:avLst/>
                <a:gdLst/>
                <a:ahLst/>
                <a:cxnLst/>
                <a:rect l="0" t="0" r="0" b="0"/>
                <a:pathLst>
                  <a:path w="2429708" h="745917">
                    <a:moveTo>
                      <a:pt x="0" y="745917"/>
                    </a:moveTo>
                    <a:lnTo>
                      <a:pt x="83783" y="729917"/>
                    </a:lnTo>
                    <a:lnTo>
                      <a:pt x="167566" y="713918"/>
                    </a:lnTo>
                    <a:lnTo>
                      <a:pt x="251349" y="697918"/>
                    </a:lnTo>
                    <a:lnTo>
                      <a:pt x="335132" y="681919"/>
                    </a:lnTo>
                    <a:lnTo>
                      <a:pt x="418915" y="665919"/>
                    </a:lnTo>
                    <a:lnTo>
                      <a:pt x="502698" y="649920"/>
                    </a:lnTo>
                    <a:lnTo>
                      <a:pt x="586481" y="633920"/>
                    </a:lnTo>
                    <a:lnTo>
                      <a:pt x="670264" y="617921"/>
                    </a:lnTo>
                    <a:lnTo>
                      <a:pt x="754047" y="601921"/>
                    </a:lnTo>
                    <a:lnTo>
                      <a:pt x="837830" y="585922"/>
                    </a:lnTo>
                    <a:lnTo>
                      <a:pt x="921613" y="569922"/>
                    </a:lnTo>
                    <a:lnTo>
                      <a:pt x="1005396" y="553923"/>
                    </a:lnTo>
                    <a:lnTo>
                      <a:pt x="1089179" y="537923"/>
                    </a:lnTo>
                    <a:lnTo>
                      <a:pt x="1172962" y="521924"/>
                    </a:lnTo>
                    <a:lnTo>
                      <a:pt x="1256745" y="505924"/>
                    </a:lnTo>
                    <a:lnTo>
                      <a:pt x="1340528" y="489925"/>
                    </a:lnTo>
                    <a:lnTo>
                      <a:pt x="1424311" y="473925"/>
                    </a:lnTo>
                    <a:lnTo>
                      <a:pt x="1508094" y="457926"/>
                    </a:lnTo>
                    <a:lnTo>
                      <a:pt x="1591877" y="441926"/>
                    </a:lnTo>
                    <a:lnTo>
                      <a:pt x="1675661" y="425927"/>
                    </a:lnTo>
                    <a:lnTo>
                      <a:pt x="1759444" y="409927"/>
                    </a:lnTo>
                    <a:lnTo>
                      <a:pt x="1843227" y="393928"/>
                    </a:lnTo>
                    <a:lnTo>
                      <a:pt x="1927010" y="377929"/>
                    </a:lnTo>
                    <a:lnTo>
                      <a:pt x="2010793" y="361929"/>
                    </a:lnTo>
                    <a:lnTo>
                      <a:pt x="2094576" y="345930"/>
                    </a:lnTo>
                    <a:lnTo>
                      <a:pt x="2178359" y="329930"/>
                    </a:lnTo>
                    <a:lnTo>
                      <a:pt x="2262142" y="313931"/>
                    </a:lnTo>
                    <a:lnTo>
                      <a:pt x="2345925" y="297931"/>
                    </a:lnTo>
                    <a:lnTo>
                      <a:pt x="2429708" y="281932"/>
                    </a:lnTo>
                    <a:lnTo>
                      <a:pt x="2409653" y="187047"/>
                    </a:lnTo>
                    <a:lnTo>
                      <a:pt x="2385894" y="93021"/>
                    </a:lnTo>
                    <a:lnTo>
                      <a:pt x="2358468" y="0"/>
                    </a:lnTo>
                    <a:lnTo>
                      <a:pt x="2277141" y="25721"/>
                    </a:lnTo>
                    <a:lnTo>
                      <a:pt x="2195815" y="51442"/>
                    </a:lnTo>
                    <a:lnTo>
                      <a:pt x="2114488" y="77163"/>
                    </a:lnTo>
                    <a:lnTo>
                      <a:pt x="2033162" y="102885"/>
                    </a:lnTo>
                    <a:lnTo>
                      <a:pt x="1951835" y="128606"/>
                    </a:lnTo>
                    <a:lnTo>
                      <a:pt x="1870509" y="154327"/>
                    </a:lnTo>
                    <a:lnTo>
                      <a:pt x="1789182" y="180049"/>
                    </a:lnTo>
                    <a:lnTo>
                      <a:pt x="1707856" y="205770"/>
                    </a:lnTo>
                    <a:lnTo>
                      <a:pt x="1626529" y="231491"/>
                    </a:lnTo>
                    <a:lnTo>
                      <a:pt x="1545203" y="257212"/>
                    </a:lnTo>
                    <a:lnTo>
                      <a:pt x="1463876" y="282934"/>
                    </a:lnTo>
                    <a:lnTo>
                      <a:pt x="1382550" y="308655"/>
                    </a:lnTo>
                    <a:lnTo>
                      <a:pt x="1301223" y="334376"/>
                    </a:lnTo>
                    <a:lnTo>
                      <a:pt x="1219897" y="360098"/>
                    </a:lnTo>
                    <a:lnTo>
                      <a:pt x="1138570" y="385819"/>
                    </a:lnTo>
                    <a:lnTo>
                      <a:pt x="1057244" y="411540"/>
                    </a:lnTo>
                    <a:lnTo>
                      <a:pt x="975917" y="437261"/>
                    </a:lnTo>
                    <a:lnTo>
                      <a:pt x="894591" y="462983"/>
                    </a:lnTo>
                    <a:lnTo>
                      <a:pt x="813264" y="488704"/>
                    </a:lnTo>
                    <a:lnTo>
                      <a:pt x="731938" y="514425"/>
                    </a:lnTo>
                    <a:lnTo>
                      <a:pt x="650611" y="540147"/>
                    </a:lnTo>
                    <a:lnTo>
                      <a:pt x="569285" y="565868"/>
                    </a:lnTo>
                    <a:lnTo>
                      <a:pt x="487958" y="591589"/>
                    </a:lnTo>
                    <a:lnTo>
                      <a:pt x="406632" y="617310"/>
                    </a:lnTo>
                    <a:lnTo>
                      <a:pt x="325305" y="643032"/>
                    </a:lnTo>
                    <a:lnTo>
                      <a:pt x="243979" y="668753"/>
                    </a:lnTo>
                    <a:lnTo>
                      <a:pt x="162652" y="694474"/>
                    </a:lnTo>
                    <a:lnTo>
                      <a:pt x="81326" y="720196"/>
                    </a:lnTo>
                    <a:close/>
                  </a:path>
                </a:pathLst>
              </a:custGeom>
              <a:solidFill>
                <a:srgbClr val="A87142">
                  <a:alpha val="100000"/>
                </a:srgbClr>
              </a:solidFill>
              <a:ln w="13550" cap="flat">
                <a:solidFill>
                  <a:srgbClr val="000000">
                    <a:alpha val="100000"/>
                  </a:srgbClr>
                </a:solidFill>
                <a:prstDash val="solid"/>
                <a:miter/>
              </a:ln>
            </p:spPr>
            <p:txBody>
              <a:bodyPr/>
              <a:lstStyle/>
              <a:p>
                <a:endParaRPr/>
              </a:p>
            </p:txBody>
          </p:sp>
          <p:sp>
            <p:nvSpPr>
              <p:cNvPr id="26" name="pg7">
                <a:extLst>
                  <a:ext uri="{FF2B5EF4-FFF2-40B4-BE49-F238E27FC236}">
                    <a16:creationId xmlns:a16="http://schemas.microsoft.com/office/drawing/2014/main" id="{62FBFCBD-5ED0-E961-835A-D222D8DFC757}"/>
                  </a:ext>
                </a:extLst>
              </p:cNvPr>
              <p:cNvSpPr/>
              <p:nvPr/>
            </p:nvSpPr>
            <p:spPr>
              <a:xfrm>
                <a:off x="5486400" y="3759197"/>
                <a:ext cx="2467370" cy="463985"/>
              </a:xfrm>
              <a:custGeom>
                <a:avLst/>
                <a:gdLst/>
                <a:ahLst/>
                <a:cxnLst/>
                <a:rect l="0" t="0" r="0" b="0"/>
                <a:pathLst>
                  <a:path w="2467370" h="463985">
                    <a:moveTo>
                      <a:pt x="0" y="463985"/>
                    </a:moveTo>
                    <a:lnTo>
                      <a:pt x="85081" y="457928"/>
                    </a:lnTo>
                    <a:lnTo>
                      <a:pt x="170163" y="451872"/>
                    </a:lnTo>
                    <a:lnTo>
                      <a:pt x="255245" y="445815"/>
                    </a:lnTo>
                    <a:lnTo>
                      <a:pt x="340326" y="439759"/>
                    </a:lnTo>
                    <a:lnTo>
                      <a:pt x="425408" y="433702"/>
                    </a:lnTo>
                    <a:lnTo>
                      <a:pt x="510490" y="427645"/>
                    </a:lnTo>
                    <a:lnTo>
                      <a:pt x="595572" y="421589"/>
                    </a:lnTo>
                    <a:lnTo>
                      <a:pt x="680653" y="415532"/>
                    </a:lnTo>
                    <a:lnTo>
                      <a:pt x="765735" y="409476"/>
                    </a:lnTo>
                    <a:lnTo>
                      <a:pt x="850817" y="403419"/>
                    </a:lnTo>
                    <a:lnTo>
                      <a:pt x="935899" y="397362"/>
                    </a:lnTo>
                    <a:lnTo>
                      <a:pt x="1020980" y="391306"/>
                    </a:lnTo>
                    <a:lnTo>
                      <a:pt x="1106062" y="385249"/>
                    </a:lnTo>
                    <a:lnTo>
                      <a:pt x="1191144" y="379193"/>
                    </a:lnTo>
                    <a:lnTo>
                      <a:pt x="1276226" y="373136"/>
                    </a:lnTo>
                    <a:lnTo>
                      <a:pt x="1361307" y="367079"/>
                    </a:lnTo>
                    <a:lnTo>
                      <a:pt x="1446389" y="361023"/>
                    </a:lnTo>
                    <a:lnTo>
                      <a:pt x="1531471" y="354966"/>
                    </a:lnTo>
                    <a:lnTo>
                      <a:pt x="1616552" y="348910"/>
                    </a:lnTo>
                    <a:lnTo>
                      <a:pt x="1701634" y="342853"/>
                    </a:lnTo>
                    <a:lnTo>
                      <a:pt x="1786716" y="336796"/>
                    </a:lnTo>
                    <a:lnTo>
                      <a:pt x="1871798" y="330740"/>
                    </a:lnTo>
                    <a:lnTo>
                      <a:pt x="1956879" y="324683"/>
                    </a:lnTo>
                    <a:lnTo>
                      <a:pt x="2041961" y="318627"/>
                    </a:lnTo>
                    <a:lnTo>
                      <a:pt x="2127043" y="312570"/>
                    </a:lnTo>
                    <a:lnTo>
                      <a:pt x="2212125" y="306514"/>
                    </a:lnTo>
                    <a:lnTo>
                      <a:pt x="2297206" y="300457"/>
                    </a:lnTo>
                    <a:lnTo>
                      <a:pt x="2382288" y="294400"/>
                    </a:lnTo>
                    <a:lnTo>
                      <a:pt x="2467370" y="288344"/>
                    </a:lnTo>
                    <a:lnTo>
                      <a:pt x="2458589" y="191761"/>
                    </a:lnTo>
                    <a:lnTo>
                      <a:pt x="2446028" y="95597"/>
                    </a:lnTo>
                    <a:lnTo>
                      <a:pt x="2429708" y="0"/>
                    </a:lnTo>
                    <a:lnTo>
                      <a:pt x="2345925" y="15999"/>
                    </a:lnTo>
                    <a:lnTo>
                      <a:pt x="2262142" y="31998"/>
                    </a:lnTo>
                    <a:lnTo>
                      <a:pt x="2178359" y="47998"/>
                    </a:lnTo>
                    <a:lnTo>
                      <a:pt x="2094576" y="63997"/>
                    </a:lnTo>
                    <a:lnTo>
                      <a:pt x="2010793" y="79997"/>
                    </a:lnTo>
                    <a:lnTo>
                      <a:pt x="1927010" y="95996"/>
                    </a:lnTo>
                    <a:lnTo>
                      <a:pt x="1843227" y="111996"/>
                    </a:lnTo>
                    <a:lnTo>
                      <a:pt x="1759444" y="127995"/>
                    </a:lnTo>
                    <a:lnTo>
                      <a:pt x="1675661" y="143995"/>
                    </a:lnTo>
                    <a:lnTo>
                      <a:pt x="1591877" y="159994"/>
                    </a:lnTo>
                    <a:lnTo>
                      <a:pt x="1508094" y="175994"/>
                    </a:lnTo>
                    <a:lnTo>
                      <a:pt x="1424311" y="191993"/>
                    </a:lnTo>
                    <a:lnTo>
                      <a:pt x="1340528" y="207993"/>
                    </a:lnTo>
                    <a:lnTo>
                      <a:pt x="1256745" y="223992"/>
                    </a:lnTo>
                    <a:lnTo>
                      <a:pt x="1172962" y="239992"/>
                    </a:lnTo>
                    <a:lnTo>
                      <a:pt x="1089179" y="255991"/>
                    </a:lnTo>
                    <a:lnTo>
                      <a:pt x="1005396" y="271991"/>
                    </a:lnTo>
                    <a:lnTo>
                      <a:pt x="921613" y="287990"/>
                    </a:lnTo>
                    <a:lnTo>
                      <a:pt x="837830" y="303990"/>
                    </a:lnTo>
                    <a:lnTo>
                      <a:pt x="754047" y="319989"/>
                    </a:lnTo>
                    <a:lnTo>
                      <a:pt x="670264" y="335989"/>
                    </a:lnTo>
                    <a:lnTo>
                      <a:pt x="586481" y="351988"/>
                    </a:lnTo>
                    <a:lnTo>
                      <a:pt x="502698" y="367988"/>
                    </a:lnTo>
                    <a:lnTo>
                      <a:pt x="418915" y="383987"/>
                    </a:lnTo>
                    <a:lnTo>
                      <a:pt x="335132" y="399987"/>
                    </a:lnTo>
                    <a:lnTo>
                      <a:pt x="251349" y="415986"/>
                    </a:lnTo>
                    <a:lnTo>
                      <a:pt x="167566" y="431986"/>
                    </a:lnTo>
                    <a:lnTo>
                      <a:pt x="83783" y="447985"/>
                    </a:lnTo>
                    <a:close/>
                  </a:path>
                </a:pathLst>
              </a:custGeom>
              <a:solidFill>
                <a:srgbClr val="A020F0">
                  <a:alpha val="100000"/>
                </a:srgbClr>
              </a:solidFill>
              <a:ln w="13550" cap="flat">
                <a:solidFill>
                  <a:srgbClr val="000000">
                    <a:alpha val="100000"/>
                  </a:srgbClr>
                </a:solidFill>
                <a:prstDash val="solid"/>
                <a:miter/>
              </a:ln>
            </p:spPr>
            <p:txBody>
              <a:bodyPr/>
              <a:lstStyle/>
              <a:p>
                <a:endParaRPr/>
              </a:p>
            </p:txBody>
          </p:sp>
          <p:sp>
            <p:nvSpPr>
              <p:cNvPr id="27" name="pg8">
                <a:extLst>
                  <a:ext uri="{FF2B5EF4-FFF2-40B4-BE49-F238E27FC236}">
                    <a16:creationId xmlns:a16="http://schemas.microsoft.com/office/drawing/2014/main" id="{8B31C918-EA31-8B4B-50D3-F063D7AF57C6}"/>
                  </a:ext>
                </a:extLst>
              </p:cNvPr>
              <p:cNvSpPr/>
              <p:nvPr/>
            </p:nvSpPr>
            <p:spPr>
              <a:xfrm>
                <a:off x="3012915" y="1749568"/>
                <a:ext cx="4947085" cy="4947004"/>
              </a:xfrm>
              <a:custGeom>
                <a:avLst/>
                <a:gdLst/>
                <a:ahLst/>
                <a:cxnLst/>
                <a:rect l="0" t="0" r="0" b="0"/>
                <a:pathLst>
                  <a:path w="4947085" h="4947004">
                    <a:moveTo>
                      <a:pt x="2473484" y="2473613"/>
                    </a:moveTo>
                    <a:lnTo>
                      <a:pt x="2473484" y="2388316"/>
                    </a:lnTo>
                    <a:lnTo>
                      <a:pt x="2473484" y="2303019"/>
                    </a:lnTo>
                    <a:lnTo>
                      <a:pt x="2473484" y="2217722"/>
                    </a:lnTo>
                    <a:lnTo>
                      <a:pt x="2473484" y="2132425"/>
                    </a:lnTo>
                    <a:lnTo>
                      <a:pt x="2473484" y="2047128"/>
                    </a:lnTo>
                    <a:lnTo>
                      <a:pt x="2473484" y="1961831"/>
                    </a:lnTo>
                    <a:lnTo>
                      <a:pt x="2473484" y="1876534"/>
                    </a:lnTo>
                    <a:lnTo>
                      <a:pt x="2473484" y="1791237"/>
                    </a:lnTo>
                    <a:lnTo>
                      <a:pt x="2473484" y="1705940"/>
                    </a:lnTo>
                    <a:lnTo>
                      <a:pt x="2473484" y="1620643"/>
                    </a:lnTo>
                    <a:lnTo>
                      <a:pt x="2473484" y="1535346"/>
                    </a:lnTo>
                    <a:lnTo>
                      <a:pt x="2473484" y="1450049"/>
                    </a:lnTo>
                    <a:lnTo>
                      <a:pt x="2473484" y="1364752"/>
                    </a:lnTo>
                    <a:lnTo>
                      <a:pt x="2473484" y="1279455"/>
                    </a:lnTo>
                    <a:lnTo>
                      <a:pt x="2473484" y="1194158"/>
                    </a:lnTo>
                    <a:lnTo>
                      <a:pt x="2473484" y="1108861"/>
                    </a:lnTo>
                    <a:lnTo>
                      <a:pt x="2473484" y="1023564"/>
                    </a:lnTo>
                    <a:lnTo>
                      <a:pt x="2473484" y="938267"/>
                    </a:lnTo>
                    <a:lnTo>
                      <a:pt x="2473484" y="852970"/>
                    </a:lnTo>
                    <a:lnTo>
                      <a:pt x="2473484" y="767673"/>
                    </a:lnTo>
                    <a:lnTo>
                      <a:pt x="2473484" y="682376"/>
                    </a:lnTo>
                    <a:lnTo>
                      <a:pt x="2473484" y="597079"/>
                    </a:lnTo>
                    <a:lnTo>
                      <a:pt x="2473484" y="511782"/>
                    </a:lnTo>
                    <a:lnTo>
                      <a:pt x="2473484" y="426485"/>
                    </a:lnTo>
                    <a:lnTo>
                      <a:pt x="2473484" y="341188"/>
                    </a:lnTo>
                    <a:lnTo>
                      <a:pt x="2473484" y="255891"/>
                    </a:lnTo>
                    <a:lnTo>
                      <a:pt x="2473484" y="170594"/>
                    </a:lnTo>
                    <a:lnTo>
                      <a:pt x="2473484" y="85297"/>
                    </a:lnTo>
                    <a:lnTo>
                      <a:pt x="2473484" y="0"/>
                    </a:lnTo>
                    <a:lnTo>
                      <a:pt x="2389582" y="1423"/>
                    </a:lnTo>
                    <a:lnTo>
                      <a:pt x="2305777" y="5691"/>
                    </a:lnTo>
                    <a:lnTo>
                      <a:pt x="2222165" y="12800"/>
                    </a:lnTo>
                    <a:lnTo>
                      <a:pt x="2138842" y="22740"/>
                    </a:lnTo>
                    <a:lnTo>
                      <a:pt x="2055904" y="35501"/>
                    </a:lnTo>
                    <a:lnTo>
                      <a:pt x="1973446" y="51068"/>
                    </a:lnTo>
                    <a:lnTo>
                      <a:pt x="1891564" y="69422"/>
                    </a:lnTo>
                    <a:lnTo>
                      <a:pt x="1810352" y="90543"/>
                    </a:lnTo>
                    <a:lnTo>
                      <a:pt x="1729903" y="114407"/>
                    </a:lnTo>
                    <a:lnTo>
                      <a:pt x="1650310" y="140986"/>
                    </a:lnTo>
                    <a:lnTo>
                      <a:pt x="1571664" y="170249"/>
                    </a:lnTo>
                    <a:lnTo>
                      <a:pt x="1494056" y="202163"/>
                    </a:lnTo>
                    <a:lnTo>
                      <a:pt x="1417575" y="236691"/>
                    </a:lnTo>
                    <a:lnTo>
                      <a:pt x="1342309" y="273793"/>
                    </a:lnTo>
                    <a:lnTo>
                      <a:pt x="1268344" y="313427"/>
                    </a:lnTo>
                    <a:lnTo>
                      <a:pt x="1195767" y="355547"/>
                    </a:lnTo>
                    <a:lnTo>
                      <a:pt x="1124660" y="400104"/>
                    </a:lnTo>
                    <a:lnTo>
                      <a:pt x="1055106" y="447048"/>
                    </a:lnTo>
                    <a:lnTo>
                      <a:pt x="987183" y="496323"/>
                    </a:lnTo>
                    <a:lnTo>
                      <a:pt x="920971" y="547874"/>
                    </a:lnTo>
                    <a:lnTo>
                      <a:pt x="856546" y="601642"/>
                    </a:lnTo>
                    <a:lnTo>
                      <a:pt x="793982" y="657563"/>
                    </a:lnTo>
                    <a:lnTo>
                      <a:pt x="733350" y="715575"/>
                    </a:lnTo>
                    <a:lnTo>
                      <a:pt x="674721" y="775609"/>
                    </a:lnTo>
                    <a:lnTo>
                      <a:pt x="618162" y="837598"/>
                    </a:lnTo>
                    <a:lnTo>
                      <a:pt x="563738" y="901470"/>
                    </a:lnTo>
                    <a:lnTo>
                      <a:pt x="511512" y="967150"/>
                    </a:lnTo>
                    <a:lnTo>
                      <a:pt x="461543" y="1034565"/>
                    </a:lnTo>
                    <a:lnTo>
                      <a:pt x="413890" y="1103635"/>
                    </a:lnTo>
                    <a:lnTo>
                      <a:pt x="368608" y="1174282"/>
                    </a:lnTo>
                    <a:lnTo>
                      <a:pt x="325747" y="1246424"/>
                    </a:lnTo>
                    <a:lnTo>
                      <a:pt x="285358" y="1319979"/>
                    </a:lnTo>
                    <a:lnTo>
                      <a:pt x="247488" y="1394861"/>
                    </a:lnTo>
                    <a:lnTo>
                      <a:pt x="212178" y="1470985"/>
                    </a:lnTo>
                    <a:lnTo>
                      <a:pt x="179472" y="1548262"/>
                    </a:lnTo>
                    <a:lnTo>
                      <a:pt x="149405" y="1626605"/>
                    </a:lnTo>
                    <a:lnTo>
                      <a:pt x="122013" y="1705922"/>
                    </a:lnTo>
                    <a:lnTo>
                      <a:pt x="97327" y="1786122"/>
                    </a:lnTo>
                    <a:lnTo>
                      <a:pt x="75375" y="1867114"/>
                    </a:lnTo>
                    <a:lnTo>
                      <a:pt x="56184" y="1948804"/>
                    </a:lnTo>
                    <a:lnTo>
                      <a:pt x="39774" y="2031098"/>
                    </a:lnTo>
                    <a:lnTo>
                      <a:pt x="26164" y="2113900"/>
                    </a:lnTo>
                    <a:lnTo>
                      <a:pt x="15372" y="2197117"/>
                    </a:lnTo>
                    <a:lnTo>
                      <a:pt x="7408" y="2280652"/>
                    </a:lnTo>
                    <a:lnTo>
                      <a:pt x="2282" y="2364410"/>
                    </a:lnTo>
                    <a:lnTo>
                      <a:pt x="0" y="2448292"/>
                    </a:lnTo>
                    <a:lnTo>
                      <a:pt x="564" y="2532204"/>
                    </a:lnTo>
                    <a:lnTo>
                      <a:pt x="3974" y="2616049"/>
                    </a:lnTo>
                    <a:lnTo>
                      <a:pt x="10226" y="2699729"/>
                    </a:lnTo>
                    <a:lnTo>
                      <a:pt x="19313" y="2783150"/>
                    </a:lnTo>
                    <a:lnTo>
                      <a:pt x="31224" y="2866214"/>
                    </a:lnTo>
                    <a:lnTo>
                      <a:pt x="45946" y="2948826"/>
                    </a:lnTo>
                    <a:lnTo>
                      <a:pt x="63462" y="3030892"/>
                    </a:lnTo>
                    <a:lnTo>
                      <a:pt x="83751" y="3112316"/>
                    </a:lnTo>
                    <a:lnTo>
                      <a:pt x="106790" y="3193005"/>
                    </a:lnTo>
                    <a:lnTo>
                      <a:pt x="132552" y="3272866"/>
                    </a:lnTo>
                    <a:lnTo>
                      <a:pt x="161009" y="3351808"/>
                    </a:lnTo>
                    <a:lnTo>
                      <a:pt x="192127" y="3429739"/>
                    </a:lnTo>
                    <a:lnTo>
                      <a:pt x="225870" y="3506569"/>
                    </a:lnTo>
                    <a:lnTo>
                      <a:pt x="262200" y="3582211"/>
                    </a:lnTo>
                    <a:lnTo>
                      <a:pt x="301074" y="3656577"/>
                    </a:lnTo>
                    <a:lnTo>
                      <a:pt x="342449" y="3729582"/>
                    </a:lnTo>
                    <a:lnTo>
                      <a:pt x="386276" y="3801141"/>
                    </a:lnTo>
                    <a:lnTo>
                      <a:pt x="432505" y="3871172"/>
                    </a:lnTo>
                    <a:lnTo>
                      <a:pt x="481083" y="3939596"/>
                    </a:lnTo>
                    <a:lnTo>
                      <a:pt x="531953" y="4006332"/>
                    </a:lnTo>
                    <a:lnTo>
                      <a:pt x="585058" y="4071304"/>
                    </a:lnTo>
                    <a:lnTo>
                      <a:pt x="640337" y="4134438"/>
                    </a:lnTo>
                    <a:lnTo>
                      <a:pt x="697724" y="4195660"/>
                    </a:lnTo>
                    <a:lnTo>
                      <a:pt x="757156" y="4254901"/>
                    </a:lnTo>
                    <a:lnTo>
                      <a:pt x="818562" y="4312091"/>
                    </a:lnTo>
                    <a:lnTo>
                      <a:pt x="881873" y="4367166"/>
                    </a:lnTo>
                    <a:lnTo>
                      <a:pt x="947016" y="4420062"/>
                    </a:lnTo>
                    <a:lnTo>
                      <a:pt x="1013915" y="4470718"/>
                    </a:lnTo>
                    <a:lnTo>
                      <a:pt x="1082494" y="4519075"/>
                    </a:lnTo>
                    <a:lnTo>
                      <a:pt x="1152674" y="4565079"/>
                    </a:lnTo>
                    <a:lnTo>
                      <a:pt x="1224374" y="4608676"/>
                    </a:lnTo>
                    <a:lnTo>
                      <a:pt x="1297511" y="4649815"/>
                    </a:lnTo>
                    <a:lnTo>
                      <a:pt x="1372002" y="4688450"/>
                    </a:lnTo>
                    <a:lnTo>
                      <a:pt x="1447760" y="4724537"/>
                    </a:lnTo>
                    <a:lnTo>
                      <a:pt x="1524699" y="4758033"/>
                    </a:lnTo>
                    <a:lnTo>
                      <a:pt x="1602729" y="4788900"/>
                    </a:lnTo>
                    <a:lnTo>
                      <a:pt x="1681762" y="4817103"/>
                    </a:lnTo>
                    <a:lnTo>
                      <a:pt x="1761705" y="4842608"/>
                    </a:lnTo>
                    <a:lnTo>
                      <a:pt x="1842468" y="4865388"/>
                    </a:lnTo>
                    <a:lnTo>
                      <a:pt x="1923957" y="4885415"/>
                    </a:lnTo>
                    <a:lnTo>
                      <a:pt x="2006078" y="4902666"/>
                    </a:lnTo>
                    <a:lnTo>
                      <a:pt x="2088738" y="4917122"/>
                    </a:lnTo>
                    <a:lnTo>
                      <a:pt x="2171840" y="4928767"/>
                    </a:lnTo>
                    <a:lnTo>
                      <a:pt x="2255289" y="4937585"/>
                    </a:lnTo>
                    <a:lnTo>
                      <a:pt x="2338989" y="4943568"/>
                    </a:lnTo>
                    <a:lnTo>
                      <a:pt x="2422844" y="4946709"/>
                    </a:lnTo>
                    <a:lnTo>
                      <a:pt x="2506758" y="4947004"/>
                    </a:lnTo>
                    <a:lnTo>
                      <a:pt x="2590633" y="4944452"/>
                    </a:lnTo>
                    <a:lnTo>
                      <a:pt x="2674373" y="4939056"/>
                    </a:lnTo>
                    <a:lnTo>
                      <a:pt x="2757882" y="4930824"/>
                    </a:lnTo>
                    <a:lnTo>
                      <a:pt x="2841064" y="4919764"/>
                    </a:lnTo>
                    <a:lnTo>
                      <a:pt x="2923822" y="4905888"/>
                    </a:lnTo>
                    <a:lnTo>
                      <a:pt x="3006063" y="4889214"/>
                    </a:lnTo>
                    <a:lnTo>
                      <a:pt x="3087690" y="4869760"/>
                    </a:lnTo>
                    <a:lnTo>
                      <a:pt x="3168611" y="4847548"/>
                    </a:lnTo>
                    <a:lnTo>
                      <a:pt x="3248732" y="4822604"/>
                    </a:lnTo>
                    <a:lnTo>
                      <a:pt x="3327961" y="4794957"/>
                    </a:lnTo>
                    <a:lnTo>
                      <a:pt x="3406206" y="4764638"/>
                    </a:lnTo>
                    <a:lnTo>
                      <a:pt x="3483378" y="4731683"/>
                    </a:lnTo>
                    <a:lnTo>
                      <a:pt x="3559388" y="4696130"/>
                    </a:lnTo>
                    <a:lnTo>
                      <a:pt x="3634148" y="4658018"/>
                    </a:lnTo>
                    <a:lnTo>
                      <a:pt x="3707572" y="4617393"/>
                    </a:lnTo>
                    <a:lnTo>
                      <a:pt x="3779576" y="4574301"/>
                    </a:lnTo>
                    <a:lnTo>
                      <a:pt x="3850077" y="4528791"/>
                    </a:lnTo>
                    <a:lnTo>
                      <a:pt x="3918994" y="4480917"/>
                    </a:lnTo>
                    <a:lnTo>
                      <a:pt x="3986247" y="4430732"/>
                    </a:lnTo>
                    <a:lnTo>
                      <a:pt x="4051760" y="4378295"/>
                    </a:lnTo>
                    <a:lnTo>
                      <a:pt x="4115456" y="4323666"/>
                    </a:lnTo>
                    <a:lnTo>
                      <a:pt x="4177263" y="4266908"/>
                    </a:lnTo>
                    <a:lnTo>
                      <a:pt x="4237108" y="4208086"/>
                    </a:lnTo>
                    <a:lnTo>
                      <a:pt x="4294925" y="4147268"/>
                    </a:lnTo>
                    <a:lnTo>
                      <a:pt x="4350645" y="4084524"/>
                    </a:lnTo>
                    <a:lnTo>
                      <a:pt x="4404205" y="4019926"/>
                    </a:lnTo>
                    <a:lnTo>
                      <a:pt x="4455543" y="3953549"/>
                    </a:lnTo>
                    <a:lnTo>
                      <a:pt x="4504600" y="3885468"/>
                    </a:lnTo>
                    <a:lnTo>
                      <a:pt x="4551319" y="3815763"/>
                    </a:lnTo>
                    <a:lnTo>
                      <a:pt x="4595648" y="3744513"/>
                    </a:lnTo>
                    <a:lnTo>
                      <a:pt x="4637534" y="3671801"/>
                    </a:lnTo>
                    <a:lnTo>
                      <a:pt x="4676930" y="3597710"/>
                    </a:lnTo>
                    <a:lnTo>
                      <a:pt x="4713790" y="3522325"/>
                    </a:lnTo>
                    <a:lnTo>
                      <a:pt x="4748071" y="3445733"/>
                    </a:lnTo>
                    <a:lnTo>
                      <a:pt x="4779736" y="3368023"/>
                    </a:lnTo>
                    <a:lnTo>
                      <a:pt x="4808746" y="3289283"/>
                    </a:lnTo>
                    <a:lnTo>
                      <a:pt x="4835069" y="3209605"/>
                    </a:lnTo>
                    <a:lnTo>
                      <a:pt x="4858674" y="3129079"/>
                    </a:lnTo>
                    <a:lnTo>
                      <a:pt x="4879534" y="3047800"/>
                    </a:lnTo>
                    <a:lnTo>
                      <a:pt x="4897625" y="2965859"/>
                    </a:lnTo>
                    <a:lnTo>
                      <a:pt x="4912926" y="2883352"/>
                    </a:lnTo>
                    <a:lnTo>
                      <a:pt x="4925421" y="2800374"/>
                    </a:lnTo>
                    <a:lnTo>
                      <a:pt x="4935093" y="2717019"/>
                    </a:lnTo>
                    <a:lnTo>
                      <a:pt x="4941933" y="2633385"/>
                    </a:lnTo>
                    <a:lnTo>
                      <a:pt x="4945931" y="2549566"/>
                    </a:lnTo>
                    <a:lnTo>
                      <a:pt x="4947085" y="2465660"/>
                    </a:lnTo>
                    <a:lnTo>
                      <a:pt x="4945392" y="2381763"/>
                    </a:lnTo>
                    <a:lnTo>
                      <a:pt x="4940854" y="2297972"/>
                    </a:lnTo>
                    <a:lnTo>
                      <a:pt x="4855772" y="2304029"/>
                    </a:lnTo>
                    <a:lnTo>
                      <a:pt x="4770691" y="2310086"/>
                    </a:lnTo>
                    <a:lnTo>
                      <a:pt x="4685609" y="2316142"/>
                    </a:lnTo>
                    <a:lnTo>
                      <a:pt x="4600527" y="2322199"/>
                    </a:lnTo>
                    <a:lnTo>
                      <a:pt x="4515445" y="2328255"/>
                    </a:lnTo>
                    <a:lnTo>
                      <a:pt x="4430364" y="2334312"/>
                    </a:lnTo>
                    <a:lnTo>
                      <a:pt x="4345282" y="2340368"/>
                    </a:lnTo>
                    <a:lnTo>
                      <a:pt x="4260200" y="2346425"/>
                    </a:lnTo>
                    <a:lnTo>
                      <a:pt x="4175119" y="2352482"/>
                    </a:lnTo>
                    <a:lnTo>
                      <a:pt x="4090037" y="2358538"/>
                    </a:lnTo>
                    <a:lnTo>
                      <a:pt x="4004955" y="2364595"/>
                    </a:lnTo>
                    <a:lnTo>
                      <a:pt x="3919873" y="2370651"/>
                    </a:lnTo>
                    <a:lnTo>
                      <a:pt x="3834792" y="2376708"/>
                    </a:lnTo>
                    <a:lnTo>
                      <a:pt x="3749710" y="2382765"/>
                    </a:lnTo>
                    <a:lnTo>
                      <a:pt x="3664628" y="2388821"/>
                    </a:lnTo>
                    <a:lnTo>
                      <a:pt x="3579546" y="2394878"/>
                    </a:lnTo>
                    <a:lnTo>
                      <a:pt x="3494465" y="2400934"/>
                    </a:lnTo>
                    <a:lnTo>
                      <a:pt x="3409383" y="2406991"/>
                    </a:lnTo>
                    <a:lnTo>
                      <a:pt x="3324301" y="2413048"/>
                    </a:lnTo>
                    <a:lnTo>
                      <a:pt x="3239219" y="2419104"/>
                    </a:lnTo>
                    <a:lnTo>
                      <a:pt x="3154138" y="2425161"/>
                    </a:lnTo>
                    <a:lnTo>
                      <a:pt x="3069056" y="2431217"/>
                    </a:lnTo>
                    <a:lnTo>
                      <a:pt x="2983974" y="2437274"/>
                    </a:lnTo>
                    <a:lnTo>
                      <a:pt x="2898892" y="2443330"/>
                    </a:lnTo>
                    <a:lnTo>
                      <a:pt x="2813811" y="2449387"/>
                    </a:lnTo>
                    <a:lnTo>
                      <a:pt x="2728729" y="2455444"/>
                    </a:lnTo>
                    <a:lnTo>
                      <a:pt x="2643647" y="2461500"/>
                    </a:lnTo>
                    <a:lnTo>
                      <a:pt x="2558566" y="2467557"/>
                    </a:lnTo>
                    <a:close/>
                  </a:path>
                </a:pathLst>
              </a:custGeom>
              <a:solidFill>
                <a:srgbClr val="3CBA26">
                  <a:alpha val="100000"/>
                </a:srgbClr>
              </a:solidFill>
              <a:ln w="13550" cap="flat">
                <a:solidFill>
                  <a:srgbClr val="000000">
                    <a:alpha val="100000"/>
                  </a:srgbClr>
                </a:solidFill>
                <a:prstDash val="solid"/>
                <a:miter/>
              </a:ln>
            </p:spPr>
            <p:txBody>
              <a:bodyPr/>
              <a:lstStyle/>
              <a:p>
                <a:endParaRPr/>
              </a:p>
            </p:txBody>
          </p:sp>
          <p:sp>
            <p:nvSpPr>
              <p:cNvPr id="28" name="tx10">
                <a:extLst>
                  <a:ext uri="{FF2B5EF4-FFF2-40B4-BE49-F238E27FC236}">
                    <a16:creationId xmlns:a16="http://schemas.microsoft.com/office/drawing/2014/main" id="{22F9E352-28F0-703E-CD99-4CE8E337F70B}"/>
                  </a:ext>
                </a:extLst>
              </p:cNvPr>
              <p:cNvSpPr/>
              <p:nvPr/>
            </p:nvSpPr>
            <p:spPr>
              <a:xfrm>
                <a:off x="5871773" y="2891423"/>
                <a:ext cx="855594" cy="157737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707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1707" dirty="0">
                    <a:solidFill>
                      <a:srgbClr val="000000">
                        <a:alpha val="100000"/>
                      </a:srgbClr>
                    </a:solidFill>
                    <a:latin typeface="Arial"/>
                    <a:cs typeface="Arial"/>
                  </a:rPr>
                  <a:t>Parasite </a:t>
                </a:r>
              </a:p>
            </p:txBody>
          </p:sp>
          <p:sp>
            <p:nvSpPr>
              <p:cNvPr id="29" name="tx11">
                <a:extLst>
                  <a:ext uri="{FF2B5EF4-FFF2-40B4-BE49-F238E27FC236}">
                    <a16:creationId xmlns:a16="http://schemas.microsoft.com/office/drawing/2014/main" id="{2D8CE414-A045-81B8-2D8D-4995B46F9438}"/>
                  </a:ext>
                </a:extLst>
              </p:cNvPr>
              <p:cNvSpPr/>
              <p:nvPr/>
            </p:nvSpPr>
            <p:spPr>
              <a:xfrm>
                <a:off x="5811378" y="3197807"/>
                <a:ext cx="976386" cy="163560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707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1707" dirty="0">
                    <a:solidFill>
                      <a:srgbClr val="000000">
                        <a:alpha val="100000"/>
                      </a:srgbClr>
                    </a:solidFill>
                    <a:latin typeface="Arial"/>
                    <a:cs typeface="Arial"/>
                  </a:rPr>
                  <a:t> 19.189 %</a:t>
                </a:r>
              </a:p>
            </p:txBody>
          </p:sp>
          <p:sp>
            <p:nvSpPr>
              <p:cNvPr id="30" name="tx12">
                <a:extLst>
                  <a:ext uri="{FF2B5EF4-FFF2-40B4-BE49-F238E27FC236}">
                    <a16:creationId xmlns:a16="http://schemas.microsoft.com/office/drawing/2014/main" id="{19AB9318-C122-DED6-7E4A-6031AEF569B1}"/>
                  </a:ext>
                </a:extLst>
              </p:cNvPr>
              <p:cNvSpPr/>
              <p:nvPr/>
            </p:nvSpPr>
            <p:spPr>
              <a:xfrm>
                <a:off x="7916109" y="2693161"/>
                <a:ext cx="1012168" cy="198283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707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1707" dirty="0">
                    <a:solidFill>
                      <a:srgbClr val="000000">
                        <a:alpha val="100000"/>
                      </a:srgbClr>
                    </a:solidFill>
                    <a:latin typeface="Arial"/>
                    <a:cs typeface="Arial"/>
                  </a:rPr>
                  <a:t>Mixotroph </a:t>
                </a:r>
              </a:p>
            </p:txBody>
          </p:sp>
          <p:sp>
            <p:nvSpPr>
              <p:cNvPr id="31" name="tx13">
                <a:extLst>
                  <a:ext uri="{FF2B5EF4-FFF2-40B4-BE49-F238E27FC236}">
                    <a16:creationId xmlns:a16="http://schemas.microsoft.com/office/drawing/2014/main" id="{F72631DB-0332-942A-13C0-8C6C2DBE911C}"/>
                  </a:ext>
                </a:extLst>
              </p:cNvPr>
              <p:cNvSpPr/>
              <p:nvPr/>
            </p:nvSpPr>
            <p:spPr>
              <a:xfrm>
                <a:off x="7937129" y="2949518"/>
                <a:ext cx="855806" cy="163560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707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1707" dirty="0">
                    <a:solidFill>
                      <a:srgbClr val="000000">
                        <a:alpha val="100000"/>
                      </a:srgbClr>
                    </a:solidFill>
                    <a:latin typeface="Arial"/>
                    <a:cs typeface="Arial"/>
                  </a:rPr>
                  <a:t> 0.936 %</a:t>
                </a:r>
              </a:p>
            </p:txBody>
          </p:sp>
          <p:sp>
            <p:nvSpPr>
              <p:cNvPr id="32" name="tx14">
                <a:extLst>
                  <a:ext uri="{FF2B5EF4-FFF2-40B4-BE49-F238E27FC236}">
                    <a16:creationId xmlns:a16="http://schemas.microsoft.com/office/drawing/2014/main" id="{57575900-860A-A5A4-C0CE-BCC6887B97D5}"/>
                  </a:ext>
                </a:extLst>
              </p:cNvPr>
              <p:cNvSpPr/>
              <p:nvPr/>
            </p:nvSpPr>
            <p:spPr>
              <a:xfrm>
                <a:off x="8269494" y="3401044"/>
                <a:ext cx="1205158" cy="198283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707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1707" dirty="0">
                    <a:solidFill>
                      <a:srgbClr val="000000">
                        <a:alpha val="100000"/>
                      </a:srgbClr>
                    </a:solidFill>
                    <a:latin typeface="Arial"/>
                    <a:cs typeface="Arial"/>
                  </a:rPr>
                  <a:t>Heterotroph </a:t>
                </a:r>
              </a:p>
            </p:txBody>
          </p:sp>
          <p:sp>
            <p:nvSpPr>
              <p:cNvPr id="33" name="tx15">
                <a:extLst>
                  <a:ext uri="{FF2B5EF4-FFF2-40B4-BE49-F238E27FC236}">
                    <a16:creationId xmlns:a16="http://schemas.microsoft.com/office/drawing/2014/main" id="{E8A6D6D5-3AFC-BD05-10C2-01622584BCDD}"/>
                  </a:ext>
                </a:extLst>
              </p:cNvPr>
              <p:cNvSpPr/>
              <p:nvPr/>
            </p:nvSpPr>
            <p:spPr>
              <a:xfrm>
                <a:off x="8348792" y="3648034"/>
                <a:ext cx="855806" cy="163560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707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1707" dirty="0">
                    <a:solidFill>
                      <a:srgbClr val="000000">
                        <a:alpha val="100000"/>
                      </a:srgbClr>
                    </a:solidFill>
                    <a:latin typeface="Arial"/>
                    <a:cs typeface="Arial"/>
                  </a:rPr>
                  <a:t> 1.872 %</a:t>
                </a:r>
              </a:p>
            </p:txBody>
          </p:sp>
          <p:sp>
            <p:nvSpPr>
              <p:cNvPr id="34" name="tx16">
                <a:extLst>
                  <a:ext uri="{FF2B5EF4-FFF2-40B4-BE49-F238E27FC236}">
                    <a16:creationId xmlns:a16="http://schemas.microsoft.com/office/drawing/2014/main" id="{EAD6D81E-19C0-6C24-C067-19CB8B5B567B}"/>
                  </a:ext>
                </a:extLst>
              </p:cNvPr>
              <p:cNvSpPr/>
              <p:nvPr/>
            </p:nvSpPr>
            <p:spPr>
              <a:xfrm>
                <a:off x="8348792" y="4114800"/>
                <a:ext cx="1470136" cy="200824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707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707" dirty="0" err="1">
                    <a:solidFill>
                      <a:srgbClr val="000000">
                        <a:alpha val="100000"/>
                      </a:srgbClr>
                    </a:solidFill>
                    <a:latin typeface="Arial"/>
                    <a:cs typeface="Arial"/>
                  </a:rPr>
                  <a:t>Endosymbiote</a:t>
                </a:r>
                <a:endParaRPr sz="1707" dirty="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endParaRPr>
              </a:p>
            </p:txBody>
          </p:sp>
          <p:sp>
            <p:nvSpPr>
              <p:cNvPr id="35" name="tx17">
                <a:extLst>
                  <a:ext uri="{FF2B5EF4-FFF2-40B4-BE49-F238E27FC236}">
                    <a16:creationId xmlns:a16="http://schemas.microsoft.com/office/drawing/2014/main" id="{6E24271C-D640-96E8-21AF-8F18AF4C2A8B}"/>
                  </a:ext>
                </a:extLst>
              </p:cNvPr>
              <p:cNvSpPr/>
              <p:nvPr/>
            </p:nvSpPr>
            <p:spPr>
              <a:xfrm>
                <a:off x="8581297" y="4327067"/>
                <a:ext cx="855806" cy="163560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707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1707" dirty="0">
                    <a:solidFill>
                      <a:srgbClr val="000000">
                        <a:alpha val="100000"/>
                      </a:srgbClr>
                    </a:solidFill>
                    <a:latin typeface="Arial"/>
                    <a:cs typeface="Arial"/>
                  </a:rPr>
                  <a:t> 1.872 %</a:t>
                </a:r>
              </a:p>
            </p:txBody>
          </p:sp>
          <p:sp>
            <p:nvSpPr>
              <p:cNvPr id="36" name="tx18">
                <a:extLst>
                  <a:ext uri="{FF2B5EF4-FFF2-40B4-BE49-F238E27FC236}">
                    <a16:creationId xmlns:a16="http://schemas.microsoft.com/office/drawing/2014/main" id="{1E99044D-012C-A381-D5D9-E8560BCE67A7}"/>
                  </a:ext>
                </a:extLst>
              </p:cNvPr>
              <p:cNvSpPr/>
              <p:nvPr/>
            </p:nvSpPr>
            <p:spPr>
              <a:xfrm>
                <a:off x="4395442" y="4526412"/>
                <a:ext cx="1156990" cy="198283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707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1707" dirty="0">
                    <a:solidFill>
                      <a:srgbClr val="000000">
                        <a:alpha val="100000"/>
                      </a:srgbClr>
                    </a:solidFill>
                    <a:latin typeface="Arial"/>
                    <a:cs typeface="Arial"/>
                  </a:rPr>
                  <a:t>Autotroph </a:t>
                </a:r>
              </a:p>
            </p:txBody>
          </p:sp>
          <p:sp>
            <p:nvSpPr>
              <p:cNvPr id="37" name="tx19">
                <a:extLst>
                  <a:ext uri="{FF2B5EF4-FFF2-40B4-BE49-F238E27FC236}">
                    <a16:creationId xmlns:a16="http://schemas.microsoft.com/office/drawing/2014/main" id="{8096C4D5-69E8-E50E-C9C4-408FFB4F91FD}"/>
                  </a:ext>
                </a:extLst>
              </p:cNvPr>
              <p:cNvSpPr/>
              <p:nvPr/>
            </p:nvSpPr>
            <p:spPr>
              <a:xfrm>
                <a:off x="4419713" y="4811046"/>
                <a:ext cx="976386" cy="163560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707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1707" dirty="0">
                    <a:solidFill>
                      <a:srgbClr val="000000">
                        <a:alpha val="100000"/>
                      </a:srgbClr>
                    </a:solidFill>
                    <a:latin typeface="Arial"/>
                    <a:cs typeface="Arial"/>
                  </a:rPr>
                  <a:t> 76.131 %</a:t>
                </a:r>
              </a:p>
            </p:txBody>
          </p:sp>
          <p:sp>
            <p:nvSpPr>
              <p:cNvPr id="38" name="tx20">
                <a:extLst>
                  <a:ext uri="{FF2B5EF4-FFF2-40B4-BE49-F238E27FC236}">
                    <a16:creationId xmlns:a16="http://schemas.microsoft.com/office/drawing/2014/main" id="{4CDE7A46-BCDA-EE9F-E8AB-F0D3611072EF}"/>
                  </a:ext>
                </a:extLst>
              </p:cNvPr>
              <p:cNvSpPr/>
              <p:nvPr/>
            </p:nvSpPr>
            <p:spPr>
              <a:xfrm>
                <a:off x="947413" y="1003875"/>
                <a:ext cx="4657821" cy="152578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/>
              <a:lstStyle/>
              <a:p>
                <a:pPr marL="0" marR="0" indent="0" algn="l">
                  <a:lnSpc>
                    <a:spcPts val="132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1320" dirty="0">
                    <a:solidFill>
                      <a:srgbClr val="000000">
                        <a:alpha val="100000"/>
                      </a:srgbClr>
                    </a:solidFill>
                    <a:latin typeface="Times New Roman"/>
                    <a:cs typeface="Times New Roman"/>
                  </a:rPr>
                  <a:t>Metabolic Strategy Breakdown of Organisms That Don't Have Rictor</a:t>
                </a:r>
              </a:p>
            </p:txBody>
          </p: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055E1C4-9AE9-EDE1-15D6-D267BC2C49F1}"/>
                </a:ext>
              </a:extLst>
            </p:cNvPr>
            <p:cNvCxnSpPr>
              <a:cxnSpLocks/>
              <a:stCxn id="31" idx="1"/>
            </p:cNvCxnSpPr>
            <p:nvPr/>
          </p:nvCxnSpPr>
          <p:spPr>
            <a:xfrm flipH="1">
              <a:off x="6372200" y="2233529"/>
              <a:ext cx="650529" cy="568029"/>
            </a:xfrm>
            <a:prstGeom prst="lin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6FF23B3-9627-37C8-6754-13E1C7DD5124}"/>
                </a:ext>
              </a:extLst>
            </p:cNvPr>
            <p:cNvCxnSpPr>
              <a:stCxn id="33" idx="1"/>
            </p:cNvCxnSpPr>
            <p:nvPr/>
          </p:nvCxnSpPr>
          <p:spPr>
            <a:xfrm flipH="1" flipV="1">
              <a:off x="6732240" y="2852936"/>
              <a:ext cx="702152" cy="79110"/>
            </a:xfrm>
            <a:prstGeom prst="lin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BD35724-9DAB-8BA7-AC71-0B212311DF80}"/>
                </a:ext>
              </a:extLst>
            </p:cNvPr>
            <p:cNvCxnSpPr>
              <a:stCxn id="35" idx="1"/>
            </p:cNvCxnSpPr>
            <p:nvPr/>
          </p:nvCxnSpPr>
          <p:spPr>
            <a:xfrm flipH="1" flipV="1">
              <a:off x="6516216" y="3212976"/>
              <a:ext cx="1150681" cy="398103"/>
            </a:xfrm>
            <a:prstGeom prst="lin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6057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C8915B6B-8373-BB3D-F769-A5A35D93692B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-700543" y="-369948"/>
            <a:chExt cx="10064455" cy="721091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71B7739-9DF5-15ED-FAB2-4DFA73125BB4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3F819C40-8B70-CCFD-B8AA-DE444C383CDC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B393739F-C732-59C3-8AF3-FC03000608B0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7C9745F7-0237-2FC8-7BAF-E5AEC6ABBEF6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5DB51CA1-7D81-2E1D-D14B-E6BD4C8A19C2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11072261-1779-6CF2-04D2-2811EF02C74E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9AE685E9-3584-AB86-9414-89F8EE24100E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A7861BE-AAB5-1781-1FAC-08AC1EE7B64D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27D53D53-3592-D16A-8AE5-56F08E929AC0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1C3442AD-2001-2B2D-D797-106316905465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E75CB333-DD38-B53D-84FE-8EF81FBA9595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1A51FAA-DE07-6AD3-6504-E82121F7E821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4EE5B7C1-8EA3-311F-7CF2-83E24F5B42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9E05145-53E0-D90F-EB19-FC499DCD2A00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9DB3D80-5BC0-E1BD-AF67-0F68EFBFF9C7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E0CF96EF-76BC-E0DA-2762-B8CF4F710AB4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88DE7F3-A0C8-B3DF-7139-DFE158580927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152FD53-B5A5-FD84-0518-A2A01AE890E8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5D115F14-7DC7-C139-1F51-7C09A2C72439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518CE2FB-AFD7-0D3D-87A7-DDAA989013B9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7F6C3F3-2D3A-6C4B-3673-4578D6300C6A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000564FC-BAED-B86A-D1B1-B9AD465FA5F1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FADACD2-AF46-EAFF-6D5F-20EDBD2B443A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7558781B-A874-E220-927C-C0CAE0AC5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3478BAF6-3C39-9279-18C1-A2BB2B169D62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291A8937-2F84-4A67-F905-BF74923F4BCD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B50B63D-5C25-F3C1-79DE-9F014A22A28B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774BA79-21F5-5147-3B35-83E0B6724CAA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D8DDBC2-5F71-CA2D-EE69-625DA5022C78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AAE74FD-CE70-916D-ACA1-8E97A205953D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282C230-F763-0242-F6B6-96F767635EA2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867DFD69-73AD-20D8-0AE3-10B8952861F5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76FC6324-32F4-C3A9-6427-301AC338BC1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109E7BC2-5C2E-09B5-7939-9156555A13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D64A0167-1376-7855-2882-67AE7A13F61B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B40AD45-40CC-CE46-4422-C508BF79B494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FB1998A5-FA55-9AAC-D2B8-9B2CA879782C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2AFA18B-6B14-FBA5-EF8F-9D3B6D49408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F9E1E8DC-8105-C143-C3F3-59DD820297BA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DA8B6F0A-5E8F-2A7A-B107-B2931836F654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75" name="Arc 74">
                <a:extLst>
                  <a:ext uri="{FF2B5EF4-FFF2-40B4-BE49-F238E27FC236}">
                    <a16:creationId xmlns:a16="http://schemas.microsoft.com/office/drawing/2014/main" id="{700214F5-4676-1196-A058-2C45AC188BDF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6889D90D-BD48-53A5-61D5-E7AC135496F4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C511F9F6-FA76-29A1-F997-2E902EB9D13D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5FC16AC2-6BB6-AE0D-AA98-C9F08C5AA5C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D45405F-DCAA-CA5B-1FA2-97B1657E9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361A30-2F55-A5B5-83E9-78B4B6767F84}"/>
                </a:ext>
              </a:extLst>
            </p:cNvPr>
            <p:cNvGrpSpPr/>
            <p:nvPr/>
          </p:nvGrpSpPr>
          <p:grpSpPr>
            <a:xfrm>
              <a:off x="2429174" y="4122246"/>
              <a:ext cx="3445413" cy="2718721"/>
              <a:chOff x="28293" y="2795859"/>
              <a:chExt cx="6560971" cy="4651365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B53F2670-1EA5-2C71-152E-B5A986B07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608D966F-B3BC-9834-B427-DE15DAB15052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75F95CC3-5CED-D725-3958-DCF83766A34D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770F878D-A5C7-9473-0C6B-965116472C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6BD567C3-4126-39E8-9D5F-07B477A772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67191F7-E7FC-8727-2AB5-4E57ED1B6147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572529-F9EA-C223-DA64-4A2BBA3C92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C84BBB4-FE4F-3BF7-57BD-FC75AE268F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3581974"/>
                <a:ext cx="0" cy="5432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A7FCB6F-A091-A9D4-86FF-B5382E71AB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C443C96A-3CBF-6E39-A08E-074D736CBC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E19A59B-ADA0-0B74-6B94-EA2FB4AA1A8A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41BC328-DF40-75BC-7114-97C5799ABD61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08F63A86-8540-C225-68F5-F176260B5BF7}"/>
                  </a:ext>
                </a:extLst>
              </p:cNvPr>
              <p:cNvSpPr/>
              <p:nvPr/>
            </p:nvSpPr>
            <p:spPr>
              <a:xfrm>
                <a:off x="3680840" y="4125270"/>
                <a:ext cx="582843" cy="3321954"/>
              </a:xfrm>
              <a:prstGeom prst="arc">
                <a:avLst>
                  <a:gd name="adj1" fmla="val 16200000"/>
                  <a:gd name="adj2" fmla="val 17009558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03D7A7C-5CF4-FA25-6C0E-8EF0398DA370}"/>
                  </a:ext>
                </a:extLst>
              </p:cNvPr>
              <p:cNvSpPr txBox="1"/>
              <p:nvPr/>
            </p:nvSpPr>
            <p:spPr>
              <a:xfrm>
                <a:off x="3318478" y="4738184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6B7755F-349A-BDCE-FAA8-8E62281146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A8CDD7C-23C2-7AF8-B161-CCD69D3D75A2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DA89A33C-6683-150B-36C5-DB67011CD9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FE5B365-EE6B-BBB5-8A7D-924BB691A799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FFB9A94A-1440-B872-CEE8-45650CFF701E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5F98EB-7B94-FE15-6D23-C22AA852FE5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7CE77E5-7137-B39C-4652-BAB35B61B763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6" y="133002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7127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black dots and a red line&#10;&#10;AI-generated content may be incorrect.">
            <a:extLst>
              <a:ext uri="{FF2B5EF4-FFF2-40B4-BE49-F238E27FC236}">
                <a16:creationId xmlns:a16="http://schemas.microsoft.com/office/drawing/2014/main" id="{D7A3DE2B-4F63-9F8F-ADA2-ACD89573E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74" y="342796"/>
            <a:ext cx="10973170" cy="61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472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a line&#10;&#10;AI-generated content may be incorrect.">
            <a:extLst>
              <a:ext uri="{FF2B5EF4-FFF2-40B4-BE49-F238E27FC236}">
                <a16:creationId xmlns:a16="http://schemas.microsoft.com/office/drawing/2014/main" id="{1F3EA0C9-199E-03DB-744D-07267D845A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3" y="49630"/>
            <a:ext cx="10973170" cy="61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881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9A4F94CA-4BFA-E727-C47F-57AB6BACE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570"/>
            <a:ext cx="10973170" cy="61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264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10326</TotalTime>
  <Words>1065</Words>
  <Application>Microsoft Office PowerPoint</Application>
  <PresentationFormat>Widescreen</PresentationFormat>
  <Paragraphs>453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36</cp:revision>
  <dcterms:created xsi:type="dcterms:W3CDTF">2025-03-18T16:01:18Z</dcterms:created>
  <dcterms:modified xsi:type="dcterms:W3CDTF">2025-05-06T17:05:21Z</dcterms:modified>
</cp:coreProperties>
</file>

<file path=docProps/thumbnail.jpeg>
</file>